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155C38-84D3-471F-8556-CA5B8398B7B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</dgm:pt>
    <dgm:pt modelId="{5664DFEA-40CB-4536-8F5A-A5854F8243FD}">
      <dgm:prSet phldrT="[Text]"/>
      <dgm:spPr/>
      <dgm:t>
        <a:bodyPr/>
        <a:lstStyle/>
        <a:p>
          <a:r>
            <a:rPr lang="en-US" dirty="0" smtClean="0"/>
            <a:t>Bus 1</a:t>
          </a:r>
          <a:endParaRPr lang="en-US" dirty="0"/>
        </a:p>
      </dgm:t>
    </dgm:pt>
    <dgm:pt modelId="{0D050B33-1096-4733-8C63-0F81A6BDC8D4}" type="parTrans" cxnId="{5F415016-1E12-4915-AAF1-444A6D7C7F80}">
      <dgm:prSet/>
      <dgm:spPr/>
      <dgm:t>
        <a:bodyPr/>
        <a:lstStyle/>
        <a:p>
          <a:endParaRPr lang="en-US"/>
        </a:p>
      </dgm:t>
    </dgm:pt>
    <dgm:pt modelId="{53C37B1E-ED62-4E16-A920-B1725CACF05B}" type="sibTrans" cxnId="{5F415016-1E12-4915-AAF1-444A6D7C7F80}">
      <dgm:prSet/>
      <dgm:spPr/>
      <dgm:t>
        <a:bodyPr/>
        <a:lstStyle/>
        <a:p>
          <a:endParaRPr lang="en-US"/>
        </a:p>
      </dgm:t>
    </dgm:pt>
    <dgm:pt modelId="{36F9F580-B449-46BD-99AC-E46143792A78}">
      <dgm:prSet phldrT="[Text]"/>
      <dgm:spPr/>
      <dgm:t>
        <a:bodyPr/>
        <a:lstStyle/>
        <a:p>
          <a:r>
            <a:rPr lang="en-US" dirty="0" smtClean="0"/>
            <a:t>Bus 1</a:t>
          </a:r>
          <a:endParaRPr lang="en-US" dirty="0"/>
        </a:p>
      </dgm:t>
    </dgm:pt>
    <dgm:pt modelId="{08BB45D8-B7AF-441C-A5F5-7FA56A27A303}" type="parTrans" cxnId="{1B700E79-98CB-403A-8BF0-0FF04E3CF662}">
      <dgm:prSet/>
      <dgm:spPr/>
      <dgm:t>
        <a:bodyPr/>
        <a:lstStyle/>
        <a:p>
          <a:endParaRPr lang="en-US"/>
        </a:p>
      </dgm:t>
    </dgm:pt>
    <dgm:pt modelId="{15D62F47-61B6-469F-A72D-EE7F9D99A2E6}" type="sibTrans" cxnId="{1B700E79-98CB-403A-8BF0-0FF04E3CF662}">
      <dgm:prSet/>
      <dgm:spPr/>
      <dgm:t>
        <a:bodyPr/>
        <a:lstStyle/>
        <a:p>
          <a:endParaRPr lang="en-US"/>
        </a:p>
      </dgm:t>
    </dgm:pt>
    <dgm:pt modelId="{1596E7C6-B2F1-4F65-854C-B1FFCD6A881D}">
      <dgm:prSet phldrT="[Text]"/>
      <dgm:spPr/>
      <dgm:t>
        <a:bodyPr/>
        <a:lstStyle/>
        <a:p>
          <a:r>
            <a:rPr lang="en-US" dirty="0" smtClean="0"/>
            <a:t>Bus 1</a:t>
          </a:r>
          <a:endParaRPr lang="en-US" dirty="0"/>
        </a:p>
      </dgm:t>
    </dgm:pt>
    <dgm:pt modelId="{1A07B137-EAA6-427C-8725-2F93F143A832}" type="parTrans" cxnId="{087E7078-3E85-4067-8E47-A6E4B53935A5}">
      <dgm:prSet/>
      <dgm:spPr/>
      <dgm:t>
        <a:bodyPr/>
        <a:lstStyle/>
        <a:p>
          <a:endParaRPr lang="en-US"/>
        </a:p>
      </dgm:t>
    </dgm:pt>
    <dgm:pt modelId="{3D56892C-8EDD-4C84-911C-A1BA64CB6024}" type="sibTrans" cxnId="{087E7078-3E85-4067-8E47-A6E4B53935A5}">
      <dgm:prSet/>
      <dgm:spPr/>
      <dgm:t>
        <a:bodyPr/>
        <a:lstStyle/>
        <a:p>
          <a:endParaRPr lang="en-US"/>
        </a:p>
      </dgm:t>
    </dgm:pt>
    <dgm:pt modelId="{F4550793-E26F-428F-A158-942D8B0AA742}">
      <dgm:prSet phldrT="[Text]"/>
      <dgm:spPr/>
      <dgm:t>
        <a:bodyPr/>
        <a:lstStyle/>
        <a:p>
          <a:r>
            <a:rPr lang="en-US" dirty="0" smtClean="0"/>
            <a:t>Bus 1</a:t>
          </a:r>
          <a:endParaRPr lang="en-US" dirty="0"/>
        </a:p>
      </dgm:t>
    </dgm:pt>
    <dgm:pt modelId="{479F34A9-C699-4DE7-9B62-1574FF7C3ECE}" type="parTrans" cxnId="{4FCAC12D-F76C-4111-8847-82C2BA7D0E8D}">
      <dgm:prSet/>
      <dgm:spPr/>
      <dgm:t>
        <a:bodyPr/>
        <a:lstStyle/>
        <a:p>
          <a:endParaRPr lang="en-US"/>
        </a:p>
      </dgm:t>
    </dgm:pt>
    <dgm:pt modelId="{4F8BBD84-955A-42DA-BF30-0C9FFE2A79EB}" type="sibTrans" cxnId="{4FCAC12D-F76C-4111-8847-82C2BA7D0E8D}">
      <dgm:prSet/>
      <dgm:spPr/>
      <dgm:t>
        <a:bodyPr/>
        <a:lstStyle/>
        <a:p>
          <a:endParaRPr lang="en-US"/>
        </a:p>
      </dgm:t>
    </dgm:pt>
    <dgm:pt modelId="{350BA869-E198-4EB4-BF1F-8F84DB179A57}">
      <dgm:prSet phldrT="[Text]"/>
      <dgm:spPr/>
      <dgm:t>
        <a:bodyPr/>
        <a:lstStyle/>
        <a:p>
          <a:r>
            <a:rPr lang="en-US" dirty="0" smtClean="0"/>
            <a:t>Bus 1</a:t>
          </a:r>
          <a:endParaRPr lang="en-US" dirty="0"/>
        </a:p>
      </dgm:t>
    </dgm:pt>
    <dgm:pt modelId="{CCFCB079-DC80-470D-A58D-2A800F3612A0}" type="parTrans" cxnId="{7DB0DBD3-3434-4535-A22E-D4A7EDD5D320}">
      <dgm:prSet/>
      <dgm:spPr/>
      <dgm:t>
        <a:bodyPr/>
        <a:lstStyle/>
        <a:p>
          <a:endParaRPr lang="en-US"/>
        </a:p>
      </dgm:t>
    </dgm:pt>
    <dgm:pt modelId="{4AF817C9-D6B1-4D53-82F2-624C5D5FA157}" type="sibTrans" cxnId="{7DB0DBD3-3434-4535-A22E-D4A7EDD5D320}">
      <dgm:prSet/>
      <dgm:spPr/>
      <dgm:t>
        <a:bodyPr/>
        <a:lstStyle/>
        <a:p>
          <a:endParaRPr lang="en-US"/>
        </a:p>
      </dgm:t>
    </dgm:pt>
    <dgm:pt modelId="{C625400F-AE6F-4055-8A23-6CD6EB1557D9}" type="pres">
      <dgm:prSet presAssocID="{4F155C38-84D3-471F-8556-CA5B8398B7B8}" presName="linear" presStyleCnt="0">
        <dgm:presLayoutVars>
          <dgm:dir/>
          <dgm:resizeHandles val="exact"/>
        </dgm:presLayoutVars>
      </dgm:prSet>
      <dgm:spPr/>
    </dgm:pt>
    <dgm:pt modelId="{38AEB904-D8DC-4069-A7E5-EB3AD55FB918}" type="pres">
      <dgm:prSet presAssocID="{5664DFEA-40CB-4536-8F5A-A5854F8243FD}" presName="comp" presStyleCnt="0"/>
      <dgm:spPr/>
    </dgm:pt>
    <dgm:pt modelId="{44B119CA-6DDA-4E87-8F81-99E386A8FAFB}" type="pres">
      <dgm:prSet presAssocID="{5664DFEA-40CB-4536-8F5A-A5854F8243FD}" presName="box" presStyleLbl="node1" presStyleIdx="0" presStyleCnt="5"/>
      <dgm:spPr/>
    </dgm:pt>
    <dgm:pt modelId="{2F82156B-EEA2-46C1-A4BB-46CFDA49CE1C}" type="pres">
      <dgm:prSet presAssocID="{5664DFEA-40CB-4536-8F5A-A5854F8243FD}" presName="img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D134971E-94A5-488A-8608-53832CF48E9A}" type="pres">
      <dgm:prSet presAssocID="{5664DFEA-40CB-4536-8F5A-A5854F8243FD}" presName="text" presStyleLbl="node1" presStyleIdx="0" presStyleCnt="5">
        <dgm:presLayoutVars>
          <dgm:bulletEnabled val="1"/>
        </dgm:presLayoutVars>
      </dgm:prSet>
      <dgm:spPr/>
    </dgm:pt>
    <dgm:pt modelId="{12FD526B-45A4-41A2-95A0-6350F230FD89}" type="pres">
      <dgm:prSet presAssocID="{53C37B1E-ED62-4E16-A920-B1725CACF05B}" presName="spacer" presStyleCnt="0"/>
      <dgm:spPr/>
    </dgm:pt>
    <dgm:pt modelId="{BD02FBB7-F4AD-4651-BD87-3170826C683F}" type="pres">
      <dgm:prSet presAssocID="{36F9F580-B449-46BD-99AC-E46143792A78}" presName="comp" presStyleCnt="0"/>
      <dgm:spPr/>
    </dgm:pt>
    <dgm:pt modelId="{C39BFF0C-1434-4686-9248-0ABFB0EC4E5B}" type="pres">
      <dgm:prSet presAssocID="{36F9F580-B449-46BD-99AC-E46143792A78}" presName="box" presStyleLbl="node1" presStyleIdx="1" presStyleCnt="5"/>
      <dgm:spPr/>
      <dgm:t>
        <a:bodyPr/>
        <a:lstStyle/>
        <a:p>
          <a:endParaRPr lang="en-US"/>
        </a:p>
      </dgm:t>
    </dgm:pt>
    <dgm:pt modelId="{D250E092-CCF3-4D22-83D2-D4C76A7DD647}" type="pres">
      <dgm:prSet presAssocID="{36F9F580-B449-46BD-99AC-E46143792A78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4CA1AEB3-9C8B-4252-B6BF-7A4D9112A8AD}" type="pres">
      <dgm:prSet presAssocID="{36F9F580-B449-46BD-99AC-E46143792A78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67D1B-8439-46AB-86D0-CC7325F8DFED}" type="pres">
      <dgm:prSet presAssocID="{15D62F47-61B6-469F-A72D-EE7F9D99A2E6}" presName="spacer" presStyleCnt="0"/>
      <dgm:spPr/>
    </dgm:pt>
    <dgm:pt modelId="{19BAA986-AFE4-4CF6-BA6B-D5C06484792D}" type="pres">
      <dgm:prSet presAssocID="{1596E7C6-B2F1-4F65-854C-B1FFCD6A881D}" presName="comp" presStyleCnt="0"/>
      <dgm:spPr/>
    </dgm:pt>
    <dgm:pt modelId="{9C824726-DB1B-49DE-A393-A69E2E97A30E}" type="pres">
      <dgm:prSet presAssocID="{1596E7C6-B2F1-4F65-854C-B1FFCD6A881D}" presName="box" presStyleLbl="node1" presStyleIdx="2" presStyleCnt="5"/>
      <dgm:spPr/>
    </dgm:pt>
    <dgm:pt modelId="{50485C9F-B553-427C-AC07-D838F1C70FC5}" type="pres">
      <dgm:prSet presAssocID="{1596E7C6-B2F1-4F65-854C-B1FFCD6A881D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82DEBCDE-19F8-4BF3-B6F8-4A0A365CD105}" type="pres">
      <dgm:prSet presAssocID="{1596E7C6-B2F1-4F65-854C-B1FFCD6A881D}" presName="text" presStyleLbl="node1" presStyleIdx="2" presStyleCnt="5">
        <dgm:presLayoutVars>
          <dgm:bulletEnabled val="1"/>
        </dgm:presLayoutVars>
      </dgm:prSet>
      <dgm:spPr/>
    </dgm:pt>
    <dgm:pt modelId="{94BC8AB0-6230-4BB6-BF79-260EC82D92D4}" type="pres">
      <dgm:prSet presAssocID="{3D56892C-8EDD-4C84-911C-A1BA64CB6024}" presName="spacer" presStyleCnt="0"/>
      <dgm:spPr/>
    </dgm:pt>
    <dgm:pt modelId="{898BBDA6-E5B8-4B16-845E-24E1CB2FAC2D}" type="pres">
      <dgm:prSet presAssocID="{F4550793-E26F-428F-A158-942D8B0AA742}" presName="comp" presStyleCnt="0"/>
      <dgm:spPr/>
    </dgm:pt>
    <dgm:pt modelId="{69336F8A-F90C-4A12-B582-FACD4DD3D285}" type="pres">
      <dgm:prSet presAssocID="{F4550793-E26F-428F-A158-942D8B0AA742}" presName="box" presStyleLbl="node1" presStyleIdx="3" presStyleCnt="5"/>
      <dgm:spPr/>
    </dgm:pt>
    <dgm:pt modelId="{4023EBA4-6651-4383-933A-4C7BA606AF10}" type="pres">
      <dgm:prSet presAssocID="{F4550793-E26F-428F-A158-942D8B0AA742}" presName="img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6F95B298-3A59-461F-A31D-D20903E1A6E5}" type="pres">
      <dgm:prSet presAssocID="{F4550793-E26F-428F-A158-942D8B0AA742}" presName="text" presStyleLbl="node1" presStyleIdx="3" presStyleCnt="5">
        <dgm:presLayoutVars>
          <dgm:bulletEnabled val="1"/>
        </dgm:presLayoutVars>
      </dgm:prSet>
      <dgm:spPr/>
    </dgm:pt>
    <dgm:pt modelId="{05E1B5CC-F82D-42BA-8BFF-8AB661AA65BE}" type="pres">
      <dgm:prSet presAssocID="{4F8BBD84-955A-42DA-BF30-0C9FFE2A79EB}" presName="spacer" presStyleCnt="0"/>
      <dgm:spPr/>
    </dgm:pt>
    <dgm:pt modelId="{9B25969C-461F-4665-9C58-5450A5B9310D}" type="pres">
      <dgm:prSet presAssocID="{350BA869-E198-4EB4-BF1F-8F84DB179A57}" presName="comp" presStyleCnt="0"/>
      <dgm:spPr/>
    </dgm:pt>
    <dgm:pt modelId="{92CFC5A2-5E94-4367-95B8-1B29528069AB}" type="pres">
      <dgm:prSet presAssocID="{350BA869-E198-4EB4-BF1F-8F84DB179A57}" presName="box" presStyleLbl="node1" presStyleIdx="4" presStyleCnt="5"/>
      <dgm:spPr/>
    </dgm:pt>
    <dgm:pt modelId="{D2456C69-8153-47C0-8196-0510B8EA5521}" type="pres">
      <dgm:prSet presAssocID="{350BA869-E198-4EB4-BF1F-8F84DB179A57}" presName="img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85B13098-4F56-48AE-A312-AA873B32204E}" type="pres">
      <dgm:prSet presAssocID="{350BA869-E198-4EB4-BF1F-8F84DB179A57}" presName="text" presStyleLbl="node1" presStyleIdx="4" presStyleCnt="5">
        <dgm:presLayoutVars>
          <dgm:bulletEnabled val="1"/>
        </dgm:presLayoutVars>
      </dgm:prSet>
      <dgm:spPr/>
    </dgm:pt>
  </dgm:ptLst>
  <dgm:cxnLst>
    <dgm:cxn modelId="{E666E57E-FF76-4BDF-864F-73D58EF7A7C2}" type="presOf" srcId="{F4550793-E26F-428F-A158-942D8B0AA742}" destId="{6F95B298-3A59-461F-A31D-D20903E1A6E5}" srcOrd="1" destOrd="0" presId="urn:microsoft.com/office/officeart/2005/8/layout/vList4"/>
    <dgm:cxn modelId="{4FCAC12D-F76C-4111-8847-82C2BA7D0E8D}" srcId="{4F155C38-84D3-471F-8556-CA5B8398B7B8}" destId="{F4550793-E26F-428F-A158-942D8B0AA742}" srcOrd="3" destOrd="0" parTransId="{479F34A9-C699-4DE7-9B62-1574FF7C3ECE}" sibTransId="{4F8BBD84-955A-42DA-BF30-0C9FFE2A79EB}"/>
    <dgm:cxn modelId="{B55DBA74-58AF-433C-BCF0-BA250E5E3E1A}" type="presOf" srcId="{5664DFEA-40CB-4536-8F5A-A5854F8243FD}" destId="{44B119CA-6DDA-4E87-8F81-99E386A8FAFB}" srcOrd="0" destOrd="0" presId="urn:microsoft.com/office/officeart/2005/8/layout/vList4"/>
    <dgm:cxn modelId="{74574B05-0157-4F41-BF40-4F74D4C63D4B}" type="presOf" srcId="{1596E7C6-B2F1-4F65-854C-B1FFCD6A881D}" destId="{9C824726-DB1B-49DE-A393-A69E2E97A30E}" srcOrd="0" destOrd="0" presId="urn:microsoft.com/office/officeart/2005/8/layout/vList4"/>
    <dgm:cxn modelId="{74447D94-120C-4CB9-86C7-198A8F04A6CE}" type="presOf" srcId="{5664DFEA-40CB-4536-8F5A-A5854F8243FD}" destId="{D134971E-94A5-488A-8608-53832CF48E9A}" srcOrd="1" destOrd="0" presId="urn:microsoft.com/office/officeart/2005/8/layout/vList4"/>
    <dgm:cxn modelId="{8386B928-68B4-45C0-B1C5-2A90F1959ED3}" type="presOf" srcId="{1596E7C6-B2F1-4F65-854C-B1FFCD6A881D}" destId="{82DEBCDE-19F8-4BF3-B6F8-4A0A365CD105}" srcOrd="1" destOrd="0" presId="urn:microsoft.com/office/officeart/2005/8/layout/vList4"/>
    <dgm:cxn modelId="{FAF99CA4-0D4D-4498-923E-0E1DBF80926A}" type="presOf" srcId="{4F155C38-84D3-471F-8556-CA5B8398B7B8}" destId="{C625400F-AE6F-4055-8A23-6CD6EB1557D9}" srcOrd="0" destOrd="0" presId="urn:microsoft.com/office/officeart/2005/8/layout/vList4"/>
    <dgm:cxn modelId="{7DB0DBD3-3434-4535-A22E-D4A7EDD5D320}" srcId="{4F155C38-84D3-471F-8556-CA5B8398B7B8}" destId="{350BA869-E198-4EB4-BF1F-8F84DB179A57}" srcOrd="4" destOrd="0" parTransId="{CCFCB079-DC80-470D-A58D-2A800F3612A0}" sibTransId="{4AF817C9-D6B1-4D53-82F2-624C5D5FA157}"/>
    <dgm:cxn modelId="{A6DD9567-4A63-4EF4-8AFE-68DD3ABEE2A4}" type="presOf" srcId="{36F9F580-B449-46BD-99AC-E46143792A78}" destId="{C39BFF0C-1434-4686-9248-0ABFB0EC4E5B}" srcOrd="0" destOrd="0" presId="urn:microsoft.com/office/officeart/2005/8/layout/vList4"/>
    <dgm:cxn modelId="{5F415016-1E12-4915-AAF1-444A6D7C7F80}" srcId="{4F155C38-84D3-471F-8556-CA5B8398B7B8}" destId="{5664DFEA-40CB-4536-8F5A-A5854F8243FD}" srcOrd="0" destOrd="0" parTransId="{0D050B33-1096-4733-8C63-0F81A6BDC8D4}" sibTransId="{53C37B1E-ED62-4E16-A920-B1725CACF05B}"/>
    <dgm:cxn modelId="{E2538E6E-893D-4912-A2BA-2BE7E0D94736}" type="presOf" srcId="{36F9F580-B449-46BD-99AC-E46143792A78}" destId="{4CA1AEB3-9C8B-4252-B6BF-7A4D9112A8AD}" srcOrd="1" destOrd="0" presId="urn:microsoft.com/office/officeart/2005/8/layout/vList4"/>
    <dgm:cxn modelId="{087E7078-3E85-4067-8E47-A6E4B53935A5}" srcId="{4F155C38-84D3-471F-8556-CA5B8398B7B8}" destId="{1596E7C6-B2F1-4F65-854C-B1FFCD6A881D}" srcOrd="2" destOrd="0" parTransId="{1A07B137-EAA6-427C-8725-2F93F143A832}" sibTransId="{3D56892C-8EDD-4C84-911C-A1BA64CB6024}"/>
    <dgm:cxn modelId="{23E9E9B5-3AF0-4A67-AC59-3557B418526A}" type="presOf" srcId="{350BA869-E198-4EB4-BF1F-8F84DB179A57}" destId="{85B13098-4F56-48AE-A312-AA873B32204E}" srcOrd="1" destOrd="0" presId="urn:microsoft.com/office/officeart/2005/8/layout/vList4"/>
    <dgm:cxn modelId="{F2C62015-1241-4C9F-B6F6-09FFCDD2BDDA}" type="presOf" srcId="{F4550793-E26F-428F-A158-942D8B0AA742}" destId="{69336F8A-F90C-4A12-B582-FACD4DD3D285}" srcOrd="0" destOrd="0" presId="urn:microsoft.com/office/officeart/2005/8/layout/vList4"/>
    <dgm:cxn modelId="{1B700E79-98CB-403A-8BF0-0FF04E3CF662}" srcId="{4F155C38-84D3-471F-8556-CA5B8398B7B8}" destId="{36F9F580-B449-46BD-99AC-E46143792A78}" srcOrd="1" destOrd="0" parTransId="{08BB45D8-B7AF-441C-A5F5-7FA56A27A303}" sibTransId="{15D62F47-61B6-469F-A72D-EE7F9D99A2E6}"/>
    <dgm:cxn modelId="{92C30301-72DA-4E86-8135-E9F3BBB9CA80}" type="presOf" srcId="{350BA869-E198-4EB4-BF1F-8F84DB179A57}" destId="{92CFC5A2-5E94-4367-95B8-1B29528069AB}" srcOrd="0" destOrd="0" presId="urn:microsoft.com/office/officeart/2005/8/layout/vList4"/>
    <dgm:cxn modelId="{0F003057-0FA9-413D-8D88-A62179B9AA37}" type="presParOf" srcId="{C625400F-AE6F-4055-8A23-6CD6EB1557D9}" destId="{38AEB904-D8DC-4069-A7E5-EB3AD55FB918}" srcOrd="0" destOrd="0" presId="urn:microsoft.com/office/officeart/2005/8/layout/vList4"/>
    <dgm:cxn modelId="{21484A47-B6A4-4761-919C-E76B64922AEC}" type="presParOf" srcId="{38AEB904-D8DC-4069-A7E5-EB3AD55FB918}" destId="{44B119CA-6DDA-4E87-8F81-99E386A8FAFB}" srcOrd="0" destOrd="0" presId="urn:microsoft.com/office/officeart/2005/8/layout/vList4"/>
    <dgm:cxn modelId="{3C17590E-6A74-4F36-ACC5-FC240F7AAB76}" type="presParOf" srcId="{38AEB904-D8DC-4069-A7E5-EB3AD55FB918}" destId="{2F82156B-EEA2-46C1-A4BB-46CFDA49CE1C}" srcOrd="1" destOrd="0" presId="urn:microsoft.com/office/officeart/2005/8/layout/vList4"/>
    <dgm:cxn modelId="{568FFD1D-F7D1-437F-8130-59D6391EDCD3}" type="presParOf" srcId="{38AEB904-D8DC-4069-A7E5-EB3AD55FB918}" destId="{D134971E-94A5-488A-8608-53832CF48E9A}" srcOrd="2" destOrd="0" presId="urn:microsoft.com/office/officeart/2005/8/layout/vList4"/>
    <dgm:cxn modelId="{C0F7B84C-6873-457D-AC58-06935C7AC9E0}" type="presParOf" srcId="{C625400F-AE6F-4055-8A23-6CD6EB1557D9}" destId="{12FD526B-45A4-41A2-95A0-6350F230FD89}" srcOrd="1" destOrd="0" presId="urn:microsoft.com/office/officeart/2005/8/layout/vList4"/>
    <dgm:cxn modelId="{7018FDC9-EB32-431C-90E6-25CF1C25F530}" type="presParOf" srcId="{C625400F-AE6F-4055-8A23-6CD6EB1557D9}" destId="{BD02FBB7-F4AD-4651-BD87-3170826C683F}" srcOrd="2" destOrd="0" presId="urn:microsoft.com/office/officeart/2005/8/layout/vList4"/>
    <dgm:cxn modelId="{00352FDE-F543-4BDF-A788-400B32965A01}" type="presParOf" srcId="{BD02FBB7-F4AD-4651-BD87-3170826C683F}" destId="{C39BFF0C-1434-4686-9248-0ABFB0EC4E5B}" srcOrd="0" destOrd="0" presId="urn:microsoft.com/office/officeart/2005/8/layout/vList4"/>
    <dgm:cxn modelId="{C90B2FBD-E36C-41CD-B35F-32AE686DE064}" type="presParOf" srcId="{BD02FBB7-F4AD-4651-BD87-3170826C683F}" destId="{D250E092-CCF3-4D22-83D2-D4C76A7DD647}" srcOrd="1" destOrd="0" presId="urn:microsoft.com/office/officeart/2005/8/layout/vList4"/>
    <dgm:cxn modelId="{9ED9AB5A-0383-40D6-876F-52519C423764}" type="presParOf" srcId="{BD02FBB7-F4AD-4651-BD87-3170826C683F}" destId="{4CA1AEB3-9C8B-4252-B6BF-7A4D9112A8AD}" srcOrd="2" destOrd="0" presId="urn:microsoft.com/office/officeart/2005/8/layout/vList4"/>
    <dgm:cxn modelId="{619EB29D-2698-420D-A3E2-8BA1ECCC62C9}" type="presParOf" srcId="{C625400F-AE6F-4055-8A23-6CD6EB1557D9}" destId="{3C767D1B-8439-46AB-86D0-CC7325F8DFED}" srcOrd="3" destOrd="0" presId="urn:microsoft.com/office/officeart/2005/8/layout/vList4"/>
    <dgm:cxn modelId="{6E38CF5B-15FD-4247-AC18-A71A95A505BD}" type="presParOf" srcId="{C625400F-AE6F-4055-8A23-6CD6EB1557D9}" destId="{19BAA986-AFE4-4CF6-BA6B-D5C06484792D}" srcOrd="4" destOrd="0" presId="urn:microsoft.com/office/officeart/2005/8/layout/vList4"/>
    <dgm:cxn modelId="{55195B4E-EA27-475D-B689-ED79318D027C}" type="presParOf" srcId="{19BAA986-AFE4-4CF6-BA6B-D5C06484792D}" destId="{9C824726-DB1B-49DE-A393-A69E2E97A30E}" srcOrd="0" destOrd="0" presId="urn:microsoft.com/office/officeart/2005/8/layout/vList4"/>
    <dgm:cxn modelId="{C19F3B4E-CE5A-4501-9184-5F9E7ED6ABD2}" type="presParOf" srcId="{19BAA986-AFE4-4CF6-BA6B-D5C06484792D}" destId="{50485C9F-B553-427C-AC07-D838F1C70FC5}" srcOrd="1" destOrd="0" presId="urn:microsoft.com/office/officeart/2005/8/layout/vList4"/>
    <dgm:cxn modelId="{CA159049-644B-4121-A541-E0EE7B44BB6B}" type="presParOf" srcId="{19BAA986-AFE4-4CF6-BA6B-D5C06484792D}" destId="{82DEBCDE-19F8-4BF3-B6F8-4A0A365CD105}" srcOrd="2" destOrd="0" presId="urn:microsoft.com/office/officeart/2005/8/layout/vList4"/>
    <dgm:cxn modelId="{4FD116A7-B291-496B-95B3-F6A3331B5BFC}" type="presParOf" srcId="{C625400F-AE6F-4055-8A23-6CD6EB1557D9}" destId="{94BC8AB0-6230-4BB6-BF79-260EC82D92D4}" srcOrd="5" destOrd="0" presId="urn:microsoft.com/office/officeart/2005/8/layout/vList4"/>
    <dgm:cxn modelId="{11683136-EFB7-4EC4-985A-D06C53B34595}" type="presParOf" srcId="{C625400F-AE6F-4055-8A23-6CD6EB1557D9}" destId="{898BBDA6-E5B8-4B16-845E-24E1CB2FAC2D}" srcOrd="6" destOrd="0" presId="urn:microsoft.com/office/officeart/2005/8/layout/vList4"/>
    <dgm:cxn modelId="{A038CEBC-7634-41EF-8BB1-73321766A35B}" type="presParOf" srcId="{898BBDA6-E5B8-4B16-845E-24E1CB2FAC2D}" destId="{69336F8A-F90C-4A12-B582-FACD4DD3D285}" srcOrd="0" destOrd="0" presId="urn:microsoft.com/office/officeart/2005/8/layout/vList4"/>
    <dgm:cxn modelId="{AFFAAF6D-18C3-4C2A-AC74-CB35971F5D77}" type="presParOf" srcId="{898BBDA6-E5B8-4B16-845E-24E1CB2FAC2D}" destId="{4023EBA4-6651-4383-933A-4C7BA606AF10}" srcOrd="1" destOrd="0" presId="urn:microsoft.com/office/officeart/2005/8/layout/vList4"/>
    <dgm:cxn modelId="{EA8DE90D-3D7F-4B3C-81B8-D38B78618A30}" type="presParOf" srcId="{898BBDA6-E5B8-4B16-845E-24E1CB2FAC2D}" destId="{6F95B298-3A59-461F-A31D-D20903E1A6E5}" srcOrd="2" destOrd="0" presId="urn:microsoft.com/office/officeart/2005/8/layout/vList4"/>
    <dgm:cxn modelId="{33270C1A-5854-4412-B25D-6489FA65DDA1}" type="presParOf" srcId="{C625400F-AE6F-4055-8A23-6CD6EB1557D9}" destId="{05E1B5CC-F82D-42BA-8BFF-8AB661AA65BE}" srcOrd="7" destOrd="0" presId="urn:microsoft.com/office/officeart/2005/8/layout/vList4"/>
    <dgm:cxn modelId="{2EAA1402-3725-4BDD-B5B9-A4A407D15FE4}" type="presParOf" srcId="{C625400F-AE6F-4055-8A23-6CD6EB1557D9}" destId="{9B25969C-461F-4665-9C58-5450A5B9310D}" srcOrd="8" destOrd="0" presId="urn:microsoft.com/office/officeart/2005/8/layout/vList4"/>
    <dgm:cxn modelId="{A451F245-4D21-4122-BADF-6CDEF95FB467}" type="presParOf" srcId="{9B25969C-461F-4665-9C58-5450A5B9310D}" destId="{92CFC5A2-5E94-4367-95B8-1B29528069AB}" srcOrd="0" destOrd="0" presId="urn:microsoft.com/office/officeart/2005/8/layout/vList4"/>
    <dgm:cxn modelId="{7ABAA95A-C5EB-491D-92CB-8926614BBB11}" type="presParOf" srcId="{9B25969C-461F-4665-9C58-5450A5B9310D}" destId="{D2456C69-8153-47C0-8196-0510B8EA5521}" srcOrd="1" destOrd="0" presId="urn:microsoft.com/office/officeart/2005/8/layout/vList4"/>
    <dgm:cxn modelId="{014A4970-A5D1-4CB2-8278-62384F2F70B7}" type="presParOf" srcId="{9B25969C-461F-4665-9C58-5450A5B9310D}" destId="{85B13098-4F56-48AE-A312-AA873B32204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DC4C18-F1DC-4AB2-80F4-B29A62DBB9F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</dgm:pt>
    <dgm:pt modelId="{6FC3FE69-CE1B-499B-A332-61AD9CA2B47D}">
      <dgm:prSet phldrT="[Text]"/>
      <dgm:spPr/>
      <dgm:t>
        <a:bodyPr/>
        <a:lstStyle/>
        <a:p>
          <a:r>
            <a:rPr lang="en-US" dirty="0" smtClean="0"/>
            <a:t>Bus 2</a:t>
          </a:r>
          <a:endParaRPr lang="en-US" dirty="0"/>
        </a:p>
      </dgm:t>
    </dgm:pt>
    <dgm:pt modelId="{50958525-AD06-412A-A16A-E2640704C61D}" type="parTrans" cxnId="{F569C023-D6C5-484F-A687-CE993661D086}">
      <dgm:prSet/>
      <dgm:spPr/>
      <dgm:t>
        <a:bodyPr/>
        <a:lstStyle/>
        <a:p>
          <a:endParaRPr lang="en-US"/>
        </a:p>
      </dgm:t>
    </dgm:pt>
    <dgm:pt modelId="{66ECE3DE-FBDA-4D71-8936-2AF08884CA79}" type="sibTrans" cxnId="{F569C023-D6C5-484F-A687-CE993661D086}">
      <dgm:prSet/>
      <dgm:spPr/>
      <dgm:t>
        <a:bodyPr/>
        <a:lstStyle/>
        <a:p>
          <a:endParaRPr lang="en-US"/>
        </a:p>
      </dgm:t>
    </dgm:pt>
    <dgm:pt modelId="{8CDB00DF-BEEB-43FA-9BD0-B6FF1FBB3C2D}">
      <dgm:prSet phldrT="[Text]"/>
      <dgm:spPr/>
      <dgm:t>
        <a:bodyPr/>
        <a:lstStyle/>
        <a:p>
          <a:r>
            <a:rPr lang="en-US" dirty="0" smtClean="0"/>
            <a:t>Bus 2</a:t>
          </a:r>
          <a:endParaRPr lang="en-US" dirty="0"/>
        </a:p>
      </dgm:t>
    </dgm:pt>
    <dgm:pt modelId="{6B4D09FB-4618-44CF-9C00-594A80D0F479}" type="parTrans" cxnId="{AB17B052-A27A-4B2A-A031-E0DCD0CB2CA8}">
      <dgm:prSet/>
      <dgm:spPr/>
      <dgm:t>
        <a:bodyPr/>
        <a:lstStyle/>
        <a:p>
          <a:endParaRPr lang="en-US"/>
        </a:p>
      </dgm:t>
    </dgm:pt>
    <dgm:pt modelId="{4EA87DF8-6AED-4A8E-9743-C673BBCA2465}" type="sibTrans" cxnId="{AB17B052-A27A-4B2A-A031-E0DCD0CB2CA8}">
      <dgm:prSet/>
      <dgm:spPr/>
      <dgm:t>
        <a:bodyPr/>
        <a:lstStyle/>
        <a:p>
          <a:endParaRPr lang="en-US"/>
        </a:p>
      </dgm:t>
    </dgm:pt>
    <dgm:pt modelId="{2FABC85E-7E8E-480C-BE09-847162043D00}">
      <dgm:prSet phldrT="[Text]"/>
      <dgm:spPr/>
      <dgm:t>
        <a:bodyPr/>
        <a:lstStyle/>
        <a:p>
          <a:r>
            <a:rPr lang="en-US" dirty="0" smtClean="0"/>
            <a:t>Bus 2</a:t>
          </a:r>
          <a:endParaRPr lang="en-US" dirty="0"/>
        </a:p>
      </dgm:t>
    </dgm:pt>
    <dgm:pt modelId="{DEDEEA89-B6A5-46F2-8AE4-841DAC966F8E}" type="parTrans" cxnId="{28CB199F-DA22-49B0-B3A3-F167F125FFBD}">
      <dgm:prSet/>
      <dgm:spPr/>
      <dgm:t>
        <a:bodyPr/>
        <a:lstStyle/>
        <a:p>
          <a:endParaRPr lang="en-US"/>
        </a:p>
      </dgm:t>
    </dgm:pt>
    <dgm:pt modelId="{6A44A9EE-6B3B-40FE-9BB2-E96F9DDEFDBE}" type="sibTrans" cxnId="{28CB199F-DA22-49B0-B3A3-F167F125FFBD}">
      <dgm:prSet/>
      <dgm:spPr/>
      <dgm:t>
        <a:bodyPr/>
        <a:lstStyle/>
        <a:p>
          <a:endParaRPr lang="en-US"/>
        </a:p>
      </dgm:t>
    </dgm:pt>
    <dgm:pt modelId="{3DAFD891-4640-4421-9929-19D15DB06154}">
      <dgm:prSet phldrT="[Text]"/>
      <dgm:spPr/>
      <dgm:t>
        <a:bodyPr/>
        <a:lstStyle/>
        <a:p>
          <a:r>
            <a:rPr lang="en-US" dirty="0" smtClean="0"/>
            <a:t>Bus 2</a:t>
          </a:r>
          <a:endParaRPr lang="en-US" dirty="0"/>
        </a:p>
      </dgm:t>
    </dgm:pt>
    <dgm:pt modelId="{AFB29DCA-0ED6-42C1-9C9B-FFAB2B0D7F67}" type="parTrans" cxnId="{DF3837A9-8D99-43A3-81C6-07D28374B34B}">
      <dgm:prSet/>
      <dgm:spPr/>
      <dgm:t>
        <a:bodyPr/>
        <a:lstStyle/>
        <a:p>
          <a:endParaRPr lang="en-US"/>
        </a:p>
      </dgm:t>
    </dgm:pt>
    <dgm:pt modelId="{D40F0107-E264-4B31-89F3-BD7BCACDA155}" type="sibTrans" cxnId="{DF3837A9-8D99-43A3-81C6-07D28374B34B}">
      <dgm:prSet/>
      <dgm:spPr/>
      <dgm:t>
        <a:bodyPr/>
        <a:lstStyle/>
        <a:p>
          <a:endParaRPr lang="en-US"/>
        </a:p>
      </dgm:t>
    </dgm:pt>
    <dgm:pt modelId="{5351B423-2452-49C4-8C5B-E0078C10DDDD}">
      <dgm:prSet phldrT="[Text]"/>
      <dgm:spPr/>
      <dgm:t>
        <a:bodyPr/>
        <a:lstStyle/>
        <a:p>
          <a:r>
            <a:rPr lang="en-US" dirty="0" smtClean="0"/>
            <a:t>Bus 2</a:t>
          </a:r>
          <a:endParaRPr lang="en-US" dirty="0"/>
        </a:p>
      </dgm:t>
    </dgm:pt>
    <dgm:pt modelId="{3A54C3A5-ABBB-4E75-A9EC-DA98CF77FCFD}" type="parTrans" cxnId="{1F34233B-0C0B-4381-A1CD-D79B5FBBAB77}">
      <dgm:prSet/>
      <dgm:spPr/>
      <dgm:t>
        <a:bodyPr/>
        <a:lstStyle/>
        <a:p>
          <a:endParaRPr lang="en-US"/>
        </a:p>
      </dgm:t>
    </dgm:pt>
    <dgm:pt modelId="{6BE53F61-1385-41AA-BDFC-FBD90F80D1CB}" type="sibTrans" cxnId="{1F34233B-0C0B-4381-A1CD-D79B5FBBAB77}">
      <dgm:prSet/>
      <dgm:spPr/>
      <dgm:t>
        <a:bodyPr/>
        <a:lstStyle/>
        <a:p>
          <a:endParaRPr lang="en-US"/>
        </a:p>
      </dgm:t>
    </dgm:pt>
    <dgm:pt modelId="{3371E654-FDDD-4CFD-BD37-7EB96338DB11}" type="pres">
      <dgm:prSet presAssocID="{9ADC4C18-F1DC-4AB2-80F4-B29A62DBB9FE}" presName="linear" presStyleCnt="0">
        <dgm:presLayoutVars>
          <dgm:dir/>
          <dgm:resizeHandles val="exact"/>
        </dgm:presLayoutVars>
      </dgm:prSet>
      <dgm:spPr/>
    </dgm:pt>
    <dgm:pt modelId="{4B3EB496-6CD1-438E-AF97-4286D1F88C4B}" type="pres">
      <dgm:prSet presAssocID="{6FC3FE69-CE1B-499B-A332-61AD9CA2B47D}" presName="comp" presStyleCnt="0"/>
      <dgm:spPr/>
    </dgm:pt>
    <dgm:pt modelId="{42672081-F929-4715-B995-FF4E3265C09D}" type="pres">
      <dgm:prSet presAssocID="{6FC3FE69-CE1B-499B-A332-61AD9CA2B47D}" presName="box" presStyleLbl="node1" presStyleIdx="0" presStyleCnt="5"/>
      <dgm:spPr/>
      <dgm:t>
        <a:bodyPr/>
        <a:lstStyle/>
        <a:p>
          <a:endParaRPr lang="en-US"/>
        </a:p>
      </dgm:t>
    </dgm:pt>
    <dgm:pt modelId="{D3D93C84-B945-404A-AD8E-989F77191914}" type="pres">
      <dgm:prSet presAssocID="{6FC3FE69-CE1B-499B-A332-61AD9CA2B47D}" presName="img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DED7672C-4D99-4E5C-A838-F6BD6B777170}" type="pres">
      <dgm:prSet presAssocID="{6FC3FE69-CE1B-499B-A332-61AD9CA2B47D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80D1F-FF4E-4480-9640-390D3E7C443B}" type="pres">
      <dgm:prSet presAssocID="{66ECE3DE-FBDA-4D71-8936-2AF08884CA79}" presName="spacer" presStyleCnt="0"/>
      <dgm:spPr/>
    </dgm:pt>
    <dgm:pt modelId="{66647D6D-E596-4216-9C25-373868BFDBCC}" type="pres">
      <dgm:prSet presAssocID="{8CDB00DF-BEEB-43FA-9BD0-B6FF1FBB3C2D}" presName="comp" presStyleCnt="0"/>
      <dgm:spPr/>
    </dgm:pt>
    <dgm:pt modelId="{4EEE97FA-1530-4419-A4B2-D53D64E981C3}" type="pres">
      <dgm:prSet presAssocID="{8CDB00DF-BEEB-43FA-9BD0-B6FF1FBB3C2D}" presName="box" presStyleLbl="node1" presStyleIdx="1" presStyleCnt="5"/>
      <dgm:spPr/>
      <dgm:t>
        <a:bodyPr/>
        <a:lstStyle/>
        <a:p>
          <a:endParaRPr lang="en-US"/>
        </a:p>
      </dgm:t>
    </dgm:pt>
    <dgm:pt modelId="{BB45996C-1439-4B81-866C-3D0482BEAA1D}" type="pres">
      <dgm:prSet presAssocID="{8CDB00DF-BEEB-43FA-9BD0-B6FF1FBB3C2D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9E936752-3D47-47B0-917D-E44218A70138}" type="pres">
      <dgm:prSet presAssocID="{8CDB00DF-BEEB-43FA-9BD0-B6FF1FBB3C2D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A742C-E8E3-442B-92BD-9ADBD5AD350E}" type="pres">
      <dgm:prSet presAssocID="{4EA87DF8-6AED-4A8E-9743-C673BBCA2465}" presName="spacer" presStyleCnt="0"/>
      <dgm:spPr/>
    </dgm:pt>
    <dgm:pt modelId="{464EFF0F-6C01-4A69-89C6-E792DB84A199}" type="pres">
      <dgm:prSet presAssocID="{2FABC85E-7E8E-480C-BE09-847162043D00}" presName="comp" presStyleCnt="0"/>
      <dgm:spPr/>
    </dgm:pt>
    <dgm:pt modelId="{C5DCE11F-899B-4AFB-8CDB-EF1CF2E10B91}" type="pres">
      <dgm:prSet presAssocID="{2FABC85E-7E8E-480C-BE09-847162043D00}" presName="box" presStyleLbl="node1" presStyleIdx="2" presStyleCnt="5"/>
      <dgm:spPr/>
    </dgm:pt>
    <dgm:pt modelId="{D7D6DA7A-8BD2-4293-B47D-0C57EEF954B0}" type="pres">
      <dgm:prSet presAssocID="{2FABC85E-7E8E-480C-BE09-847162043D00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DFDAFB5D-FE4E-4678-AC34-78B5E3E852C5}" type="pres">
      <dgm:prSet presAssocID="{2FABC85E-7E8E-480C-BE09-847162043D00}" presName="text" presStyleLbl="node1" presStyleIdx="2" presStyleCnt="5">
        <dgm:presLayoutVars>
          <dgm:bulletEnabled val="1"/>
        </dgm:presLayoutVars>
      </dgm:prSet>
      <dgm:spPr/>
    </dgm:pt>
    <dgm:pt modelId="{627407F5-D526-4690-8E2C-3477734A9C99}" type="pres">
      <dgm:prSet presAssocID="{6A44A9EE-6B3B-40FE-9BB2-E96F9DDEFDBE}" presName="spacer" presStyleCnt="0"/>
      <dgm:spPr/>
    </dgm:pt>
    <dgm:pt modelId="{63F51908-B2A3-4040-87D3-8494BA2E9FC7}" type="pres">
      <dgm:prSet presAssocID="{3DAFD891-4640-4421-9929-19D15DB06154}" presName="comp" presStyleCnt="0"/>
      <dgm:spPr/>
    </dgm:pt>
    <dgm:pt modelId="{80BF3D79-D8D7-40A3-8280-21979BFEDCA0}" type="pres">
      <dgm:prSet presAssocID="{3DAFD891-4640-4421-9929-19D15DB06154}" presName="box" presStyleLbl="node1" presStyleIdx="3" presStyleCnt="5"/>
      <dgm:spPr/>
    </dgm:pt>
    <dgm:pt modelId="{DDD34AB0-03C0-4E0C-ADCE-F1F61AF32467}" type="pres">
      <dgm:prSet presAssocID="{3DAFD891-4640-4421-9929-19D15DB06154}" presName="img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585115B1-B89D-4406-BF59-6E61E4C4C622}" type="pres">
      <dgm:prSet presAssocID="{3DAFD891-4640-4421-9929-19D15DB06154}" presName="text" presStyleLbl="node1" presStyleIdx="3" presStyleCnt="5">
        <dgm:presLayoutVars>
          <dgm:bulletEnabled val="1"/>
        </dgm:presLayoutVars>
      </dgm:prSet>
      <dgm:spPr/>
    </dgm:pt>
    <dgm:pt modelId="{410165D3-6DDB-4A26-B24F-2BB0178163F1}" type="pres">
      <dgm:prSet presAssocID="{D40F0107-E264-4B31-89F3-BD7BCACDA155}" presName="spacer" presStyleCnt="0"/>
      <dgm:spPr/>
    </dgm:pt>
    <dgm:pt modelId="{95084C34-BF88-4CB5-864D-E192D2635E40}" type="pres">
      <dgm:prSet presAssocID="{5351B423-2452-49C4-8C5B-E0078C10DDDD}" presName="comp" presStyleCnt="0"/>
      <dgm:spPr/>
    </dgm:pt>
    <dgm:pt modelId="{AB1EC7BB-1CF0-4F14-BEC9-1FFE63FDAE67}" type="pres">
      <dgm:prSet presAssocID="{5351B423-2452-49C4-8C5B-E0078C10DDDD}" presName="box" presStyleLbl="node1" presStyleIdx="4" presStyleCnt="5"/>
      <dgm:spPr/>
    </dgm:pt>
    <dgm:pt modelId="{721337B8-EC9D-4BAD-9951-7C08728E5DF7}" type="pres">
      <dgm:prSet presAssocID="{5351B423-2452-49C4-8C5B-E0078C10DDDD}" presName="img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297DFBD3-6F0C-4461-88F1-A46E32C73CA9}" type="pres">
      <dgm:prSet presAssocID="{5351B423-2452-49C4-8C5B-E0078C10DDDD}" presName="text" presStyleLbl="node1" presStyleIdx="4" presStyleCnt="5">
        <dgm:presLayoutVars>
          <dgm:bulletEnabled val="1"/>
        </dgm:presLayoutVars>
      </dgm:prSet>
      <dgm:spPr/>
    </dgm:pt>
  </dgm:ptLst>
  <dgm:cxnLst>
    <dgm:cxn modelId="{F340EF4C-F8B4-482E-AA6C-711727FB7121}" type="presOf" srcId="{5351B423-2452-49C4-8C5B-E0078C10DDDD}" destId="{297DFBD3-6F0C-4461-88F1-A46E32C73CA9}" srcOrd="1" destOrd="0" presId="urn:microsoft.com/office/officeart/2005/8/layout/vList4"/>
    <dgm:cxn modelId="{1A144861-D006-4310-B0B6-7A21F0A841BF}" type="presOf" srcId="{9ADC4C18-F1DC-4AB2-80F4-B29A62DBB9FE}" destId="{3371E654-FDDD-4CFD-BD37-7EB96338DB11}" srcOrd="0" destOrd="0" presId="urn:microsoft.com/office/officeart/2005/8/layout/vList4"/>
    <dgm:cxn modelId="{59417655-0C7C-4180-8B0E-59EC9C1CD3C6}" type="presOf" srcId="{5351B423-2452-49C4-8C5B-E0078C10DDDD}" destId="{AB1EC7BB-1CF0-4F14-BEC9-1FFE63FDAE67}" srcOrd="0" destOrd="0" presId="urn:microsoft.com/office/officeart/2005/8/layout/vList4"/>
    <dgm:cxn modelId="{0648A4CD-935A-437C-87FE-868236ECDE49}" type="presOf" srcId="{8CDB00DF-BEEB-43FA-9BD0-B6FF1FBB3C2D}" destId="{4EEE97FA-1530-4419-A4B2-D53D64E981C3}" srcOrd="0" destOrd="0" presId="urn:microsoft.com/office/officeart/2005/8/layout/vList4"/>
    <dgm:cxn modelId="{DF3837A9-8D99-43A3-81C6-07D28374B34B}" srcId="{9ADC4C18-F1DC-4AB2-80F4-B29A62DBB9FE}" destId="{3DAFD891-4640-4421-9929-19D15DB06154}" srcOrd="3" destOrd="0" parTransId="{AFB29DCA-0ED6-42C1-9C9B-FFAB2B0D7F67}" sibTransId="{D40F0107-E264-4B31-89F3-BD7BCACDA155}"/>
    <dgm:cxn modelId="{5657E64E-FB0E-4006-982F-A290E92F8677}" type="presOf" srcId="{3DAFD891-4640-4421-9929-19D15DB06154}" destId="{585115B1-B89D-4406-BF59-6E61E4C4C622}" srcOrd="1" destOrd="0" presId="urn:microsoft.com/office/officeart/2005/8/layout/vList4"/>
    <dgm:cxn modelId="{F569C023-D6C5-484F-A687-CE993661D086}" srcId="{9ADC4C18-F1DC-4AB2-80F4-B29A62DBB9FE}" destId="{6FC3FE69-CE1B-499B-A332-61AD9CA2B47D}" srcOrd="0" destOrd="0" parTransId="{50958525-AD06-412A-A16A-E2640704C61D}" sibTransId="{66ECE3DE-FBDA-4D71-8936-2AF08884CA79}"/>
    <dgm:cxn modelId="{3C47D5F0-8A1E-4773-8C10-E951484E4AAB}" type="presOf" srcId="{3DAFD891-4640-4421-9929-19D15DB06154}" destId="{80BF3D79-D8D7-40A3-8280-21979BFEDCA0}" srcOrd="0" destOrd="0" presId="urn:microsoft.com/office/officeart/2005/8/layout/vList4"/>
    <dgm:cxn modelId="{AB17B052-A27A-4B2A-A031-E0DCD0CB2CA8}" srcId="{9ADC4C18-F1DC-4AB2-80F4-B29A62DBB9FE}" destId="{8CDB00DF-BEEB-43FA-9BD0-B6FF1FBB3C2D}" srcOrd="1" destOrd="0" parTransId="{6B4D09FB-4618-44CF-9C00-594A80D0F479}" sibTransId="{4EA87DF8-6AED-4A8E-9743-C673BBCA2465}"/>
    <dgm:cxn modelId="{7A03AFBB-3A2A-468B-8031-B16BC19AE911}" type="presOf" srcId="{2FABC85E-7E8E-480C-BE09-847162043D00}" destId="{C5DCE11F-899B-4AFB-8CDB-EF1CF2E10B91}" srcOrd="0" destOrd="0" presId="urn:microsoft.com/office/officeart/2005/8/layout/vList4"/>
    <dgm:cxn modelId="{2DFFA1A9-02C8-4218-A36B-68F603E59718}" type="presOf" srcId="{2FABC85E-7E8E-480C-BE09-847162043D00}" destId="{DFDAFB5D-FE4E-4678-AC34-78B5E3E852C5}" srcOrd="1" destOrd="0" presId="urn:microsoft.com/office/officeart/2005/8/layout/vList4"/>
    <dgm:cxn modelId="{1F34233B-0C0B-4381-A1CD-D79B5FBBAB77}" srcId="{9ADC4C18-F1DC-4AB2-80F4-B29A62DBB9FE}" destId="{5351B423-2452-49C4-8C5B-E0078C10DDDD}" srcOrd="4" destOrd="0" parTransId="{3A54C3A5-ABBB-4E75-A9EC-DA98CF77FCFD}" sibTransId="{6BE53F61-1385-41AA-BDFC-FBD90F80D1CB}"/>
    <dgm:cxn modelId="{57FC2214-4D8A-4F8A-BF1E-9F7D6D7FEC89}" type="presOf" srcId="{6FC3FE69-CE1B-499B-A332-61AD9CA2B47D}" destId="{DED7672C-4D99-4E5C-A838-F6BD6B777170}" srcOrd="1" destOrd="0" presId="urn:microsoft.com/office/officeart/2005/8/layout/vList4"/>
    <dgm:cxn modelId="{28CB199F-DA22-49B0-B3A3-F167F125FFBD}" srcId="{9ADC4C18-F1DC-4AB2-80F4-B29A62DBB9FE}" destId="{2FABC85E-7E8E-480C-BE09-847162043D00}" srcOrd="2" destOrd="0" parTransId="{DEDEEA89-B6A5-46F2-8AE4-841DAC966F8E}" sibTransId="{6A44A9EE-6B3B-40FE-9BB2-E96F9DDEFDBE}"/>
    <dgm:cxn modelId="{5A27D21A-C34A-4A4F-A0F6-41D0E174473A}" type="presOf" srcId="{8CDB00DF-BEEB-43FA-9BD0-B6FF1FBB3C2D}" destId="{9E936752-3D47-47B0-917D-E44218A70138}" srcOrd="1" destOrd="0" presId="urn:microsoft.com/office/officeart/2005/8/layout/vList4"/>
    <dgm:cxn modelId="{FDF13E6A-A277-4597-B53F-B631D5BF6A36}" type="presOf" srcId="{6FC3FE69-CE1B-499B-A332-61AD9CA2B47D}" destId="{42672081-F929-4715-B995-FF4E3265C09D}" srcOrd="0" destOrd="0" presId="urn:microsoft.com/office/officeart/2005/8/layout/vList4"/>
    <dgm:cxn modelId="{7AAEA071-4EF6-44D5-8236-BED63847A4CB}" type="presParOf" srcId="{3371E654-FDDD-4CFD-BD37-7EB96338DB11}" destId="{4B3EB496-6CD1-438E-AF97-4286D1F88C4B}" srcOrd="0" destOrd="0" presId="urn:microsoft.com/office/officeart/2005/8/layout/vList4"/>
    <dgm:cxn modelId="{8B703430-70BA-4965-B717-9083EF697984}" type="presParOf" srcId="{4B3EB496-6CD1-438E-AF97-4286D1F88C4B}" destId="{42672081-F929-4715-B995-FF4E3265C09D}" srcOrd="0" destOrd="0" presId="urn:microsoft.com/office/officeart/2005/8/layout/vList4"/>
    <dgm:cxn modelId="{17F874B0-20E8-4391-A81E-975FC7EC25A4}" type="presParOf" srcId="{4B3EB496-6CD1-438E-AF97-4286D1F88C4B}" destId="{D3D93C84-B945-404A-AD8E-989F77191914}" srcOrd="1" destOrd="0" presId="urn:microsoft.com/office/officeart/2005/8/layout/vList4"/>
    <dgm:cxn modelId="{2B8B44D5-F3AF-4124-BC38-28628956E29C}" type="presParOf" srcId="{4B3EB496-6CD1-438E-AF97-4286D1F88C4B}" destId="{DED7672C-4D99-4E5C-A838-F6BD6B777170}" srcOrd="2" destOrd="0" presId="urn:microsoft.com/office/officeart/2005/8/layout/vList4"/>
    <dgm:cxn modelId="{91C8D092-5DF7-4CEB-9625-6987D63C03B0}" type="presParOf" srcId="{3371E654-FDDD-4CFD-BD37-7EB96338DB11}" destId="{4DC80D1F-FF4E-4480-9640-390D3E7C443B}" srcOrd="1" destOrd="0" presId="urn:microsoft.com/office/officeart/2005/8/layout/vList4"/>
    <dgm:cxn modelId="{D10D215E-9A22-4F4D-AA5A-40C21D4C25BB}" type="presParOf" srcId="{3371E654-FDDD-4CFD-BD37-7EB96338DB11}" destId="{66647D6D-E596-4216-9C25-373868BFDBCC}" srcOrd="2" destOrd="0" presId="urn:microsoft.com/office/officeart/2005/8/layout/vList4"/>
    <dgm:cxn modelId="{C560EE7A-C0AC-4BF7-A099-155033E38973}" type="presParOf" srcId="{66647D6D-E596-4216-9C25-373868BFDBCC}" destId="{4EEE97FA-1530-4419-A4B2-D53D64E981C3}" srcOrd="0" destOrd="0" presId="urn:microsoft.com/office/officeart/2005/8/layout/vList4"/>
    <dgm:cxn modelId="{2E7D3F50-7EFE-4A14-B698-21E7B1A00C7E}" type="presParOf" srcId="{66647D6D-E596-4216-9C25-373868BFDBCC}" destId="{BB45996C-1439-4B81-866C-3D0482BEAA1D}" srcOrd="1" destOrd="0" presId="urn:microsoft.com/office/officeart/2005/8/layout/vList4"/>
    <dgm:cxn modelId="{E90938B9-E451-4A7B-AF33-BF9ED7C34005}" type="presParOf" srcId="{66647D6D-E596-4216-9C25-373868BFDBCC}" destId="{9E936752-3D47-47B0-917D-E44218A70138}" srcOrd="2" destOrd="0" presId="urn:microsoft.com/office/officeart/2005/8/layout/vList4"/>
    <dgm:cxn modelId="{0D60B01E-8AD1-422C-B19E-BBE3B1BB598D}" type="presParOf" srcId="{3371E654-FDDD-4CFD-BD37-7EB96338DB11}" destId="{695A742C-E8E3-442B-92BD-9ADBD5AD350E}" srcOrd="3" destOrd="0" presId="urn:microsoft.com/office/officeart/2005/8/layout/vList4"/>
    <dgm:cxn modelId="{8AEAF8FC-12AA-48DC-BF0E-5198AC6CDF10}" type="presParOf" srcId="{3371E654-FDDD-4CFD-BD37-7EB96338DB11}" destId="{464EFF0F-6C01-4A69-89C6-E792DB84A199}" srcOrd="4" destOrd="0" presId="urn:microsoft.com/office/officeart/2005/8/layout/vList4"/>
    <dgm:cxn modelId="{790C4038-C256-458D-8623-ADD21688DA6A}" type="presParOf" srcId="{464EFF0F-6C01-4A69-89C6-E792DB84A199}" destId="{C5DCE11F-899B-4AFB-8CDB-EF1CF2E10B91}" srcOrd="0" destOrd="0" presId="urn:microsoft.com/office/officeart/2005/8/layout/vList4"/>
    <dgm:cxn modelId="{27BC2995-BB62-4270-874C-5A5CD2244863}" type="presParOf" srcId="{464EFF0F-6C01-4A69-89C6-E792DB84A199}" destId="{D7D6DA7A-8BD2-4293-B47D-0C57EEF954B0}" srcOrd="1" destOrd="0" presId="urn:microsoft.com/office/officeart/2005/8/layout/vList4"/>
    <dgm:cxn modelId="{4759AC4E-4BA0-4B4B-809B-FEBA28E7F723}" type="presParOf" srcId="{464EFF0F-6C01-4A69-89C6-E792DB84A199}" destId="{DFDAFB5D-FE4E-4678-AC34-78B5E3E852C5}" srcOrd="2" destOrd="0" presId="urn:microsoft.com/office/officeart/2005/8/layout/vList4"/>
    <dgm:cxn modelId="{31F113E9-8D02-4917-B921-D7758BAD886C}" type="presParOf" srcId="{3371E654-FDDD-4CFD-BD37-7EB96338DB11}" destId="{627407F5-D526-4690-8E2C-3477734A9C99}" srcOrd="5" destOrd="0" presId="urn:microsoft.com/office/officeart/2005/8/layout/vList4"/>
    <dgm:cxn modelId="{08D9089C-A9A1-434F-A3EF-7012641E95D6}" type="presParOf" srcId="{3371E654-FDDD-4CFD-BD37-7EB96338DB11}" destId="{63F51908-B2A3-4040-87D3-8494BA2E9FC7}" srcOrd="6" destOrd="0" presId="urn:microsoft.com/office/officeart/2005/8/layout/vList4"/>
    <dgm:cxn modelId="{FEF7DC33-95F8-4140-88B1-6F4869614DEC}" type="presParOf" srcId="{63F51908-B2A3-4040-87D3-8494BA2E9FC7}" destId="{80BF3D79-D8D7-40A3-8280-21979BFEDCA0}" srcOrd="0" destOrd="0" presId="urn:microsoft.com/office/officeart/2005/8/layout/vList4"/>
    <dgm:cxn modelId="{8FB74ED4-7AC1-484C-88C6-3E627DB62807}" type="presParOf" srcId="{63F51908-B2A3-4040-87D3-8494BA2E9FC7}" destId="{DDD34AB0-03C0-4E0C-ADCE-F1F61AF32467}" srcOrd="1" destOrd="0" presId="urn:microsoft.com/office/officeart/2005/8/layout/vList4"/>
    <dgm:cxn modelId="{AAB8604C-3B04-442F-89EA-CAFFCB61E727}" type="presParOf" srcId="{63F51908-B2A3-4040-87D3-8494BA2E9FC7}" destId="{585115B1-B89D-4406-BF59-6E61E4C4C622}" srcOrd="2" destOrd="0" presId="urn:microsoft.com/office/officeart/2005/8/layout/vList4"/>
    <dgm:cxn modelId="{015E9F1F-B2BD-47A1-9671-8075699AAC55}" type="presParOf" srcId="{3371E654-FDDD-4CFD-BD37-7EB96338DB11}" destId="{410165D3-6DDB-4A26-B24F-2BB0178163F1}" srcOrd="7" destOrd="0" presId="urn:microsoft.com/office/officeart/2005/8/layout/vList4"/>
    <dgm:cxn modelId="{ADA666BC-1B95-48F4-97C6-BA4E07FBBC86}" type="presParOf" srcId="{3371E654-FDDD-4CFD-BD37-7EB96338DB11}" destId="{95084C34-BF88-4CB5-864D-E192D2635E40}" srcOrd="8" destOrd="0" presId="urn:microsoft.com/office/officeart/2005/8/layout/vList4"/>
    <dgm:cxn modelId="{676242D4-0664-4FCE-84B1-37C9EF970A3C}" type="presParOf" srcId="{95084C34-BF88-4CB5-864D-E192D2635E40}" destId="{AB1EC7BB-1CF0-4F14-BEC9-1FFE63FDAE67}" srcOrd="0" destOrd="0" presId="urn:microsoft.com/office/officeart/2005/8/layout/vList4"/>
    <dgm:cxn modelId="{D6553148-7F90-4180-93FE-0D405178201D}" type="presParOf" srcId="{95084C34-BF88-4CB5-864D-E192D2635E40}" destId="{721337B8-EC9D-4BAD-9951-7C08728E5DF7}" srcOrd="1" destOrd="0" presId="urn:microsoft.com/office/officeart/2005/8/layout/vList4"/>
    <dgm:cxn modelId="{53367F4C-E2C2-4D01-9BF3-C0D2A8BBBB4A}" type="presParOf" srcId="{95084C34-BF88-4CB5-864D-E192D2635E40}" destId="{297DFBD3-6F0C-4461-88F1-A46E32C73CA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AF2DDC-2FC4-4865-869D-F66019563A4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</dgm:pt>
    <dgm:pt modelId="{C9FA0779-0027-4171-88FF-E1BE377ADBF5}">
      <dgm:prSet phldrT="[Text]"/>
      <dgm:spPr/>
      <dgm:t>
        <a:bodyPr/>
        <a:lstStyle/>
        <a:p>
          <a:r>
            <a:rPr lang="en-US" dirty="0" smtClean="0"/>
            <a:t>Bus 3</a:t>
          </a:r>
          <a:endParaRPr lang="en-US" dirty="0"/>
        </a:p>
      </dgm:t>
    </dgm:pt>
    <dgm:pt modelId="{BF9710C8-E0E1-408B-87CB-F61EE360DB10}" type="parTrans" cxnId="{5EB16C4D-9D79-4290-A3CF-45553FCC6552}">
      <dgm:prSet/>
      <dgm:spPr/>
      <dgm:t>
        <a:bodyPr/>
        <a:lstStyle/>
        <a:p>
          <a:endParaRPr lang="en-US"/>
        </a:p>
      </dgm:t>
    </dgm:pt>
    <dgm:pt modelId="{A1174E2E-A78C-42B3-88DB-4B02FB1D4828}" type="sibTrans" cxnId="{5EB16C4D-9D79-4290-A3CF-45553FCC6552}">
      <dgm:prSet/>
      <dgm:spPr/>
      <dgm:t>
        <a:bodyPr/>
        <a:lstStyle/>
        <a:p>
          <a:endParaRPr lang="en-US"/>
        </a:p>
      </dgm:t>
    </dgm:pt>
    <dgm:pt modelId="{F8324BDD-0C05-4811-93C1-67C3E7D276A6}">
      <dgm:prSet phldrT="[Text]"/>
      <dgm:spPr/>
      <dgm:t>
        <a:bodyPr/>
        <a:lstStyle/>
        <a:p>
          <a:r>
            <a:rPr lang="en-US" dirty="0" smtClean="0"/>
            <a:t>Bus 3</a:t>
          </a:r>
          <a:endParaRPr lang="en-US" dirty="0"/>
        </a:p>
      </dgm:t>
    </dgm:pt>
    <dgm:pt modelId="{35B8D89D-739E-4B17-80DF-A0C35CC643CF}" type="parTrans" cxnId="{0FA1CC97-DD06-46C2-97E3-027B1853BB57}">
      <dgm:prSet/>
      <dgm:spPr/>
      <dgm:t>
        <a:bodyPr/>
        <a:lstStyle/>
        <a:p>
          <a:endParaRPr lang="en-US"/>
        </a:p>
      </dgm:t>
    </dgm:pt>
    <dgm:pt modelId="{2DE7AC36-E65C-4C55-95A0-FA7CD60E93CC}" type="sibTrans" cxnId="{0FA1CC97-DD06-46C2-97E3-027B1853BB57}">
      <dgm:prSet/>
      <dgm:spPr/>
      <dgm:t>
        <a:bodyPr/>
        <a:lstStyle/>
        <a:p>
          <a:endParaRPr lang="en-US"/>
        </a:p>
      </dgm:t>
    </dgm:pt>
    <dgm:pt modelId="{27674822-9608-42F7-A12B-3C180D7181A1}">
      <dgm:prSet phldrT="[Text]"/>
      <dgm:spPr/>
      <dgm:t>
        <a:bodyPr/>
        <a:lstStyle/>
        <a:p>
          <a:r>
            <a:rPr lang="en-US" dirty="0" smtClean="0"/>
            <a:t>Bus 3</a:t>
          </a:r>
          <a:endParaRPr lang="en-US" dirty="0"/>
        </a:p>
      </dgm:t>
    </dgm:pt>
    <dgm:pt modelId="{6A5E8654-DC8E-463F-B0D2-8349D55475BB}" type="parTrans" cxnId="{2BD9DB6C-CDB4-40A8-B03E-1A6E1BC6AECC}">
      <dgm:prSet/>
      <dgm:spPr/>
      <dgm:t>
        <a:bodyPr/>
        <a:lstStyle/>
        <a:p>
          <a:endParaRPr lang="en-US"/>
        </a:p>
      </dgm:t>
    </dgm:pt>
    <dgm:pt modelId="{3D18AA3E-C3A3-48BA-8FA1-8637FD80AD2B}" type="sibTrans" cxnId="{2BD9DB6C-CDB4-40A8-B03E-1A6E1BC6AECC}">
      <dgm:prSet/>
      <dgm:spPr/>
      <dgm:t>
        <a:bodyPr/>
        <a:lstStyle/>
        <a:p>
          <a:endParaRPr lang="en-US"/>
        </a:p>
      </dgm:t>
    </dgm:pt>
    <dgm:pt modelId="{9B10279C-E829-46FF-BE98-A830676CBB9C}">
      <dgm:prSet phldrT="[Text]"/>
      <dgm:spPr/>
      <dgm:t>
        <a:bodyPr/>
        <a:lstStyle/>
        <a:p>
          <a:r>
            <a:rPr lang="en-US" dirty="0" smtClean="0"/>
            <a:t>Bus 3</a:t>
          </a:r>
          <a:endParaRPr lang="en-US" dirty="0"/>
        </a:p>
      </dgm:t>
    </dgm:pt>
    <dgm:pt modelId="{AD999EE0-30F1-4E65-9A7B-CB52EA002B0D}" type="parTrans" cxnId="{3E2BEA68-F920-4036-AA41-090BA895B808}">
      <dgm:prSet/>
      <dgm:spPr/>
      <dgm:t>
        <a:bodyPr/>
        <a:lstStyle/>
        <a:p>
          <a:endParaRPr lang="en-US"/>
        </a:p>
      </dgm:t>
    </dgm:pt>
    <dgm:pt modelId="{DBDC827C-2B89-4EEF-BDC4-1F680363344B}" type="sibTrans" cxnId="{3E2BEA68-F920-4036-AA41-090BA895B808}">
      <dgm:prSet/>
      <dgm:spPr/>
      <dgm:t>
        <a:bodyPr/>
        <a:lstStyle/>
        <a:p>
          <a:endParaRPr lang="en-US"/>
        </a:p>
      </dgm:t>
    </dgm:pt>
    <dgm:pt modelId="{C7DC6356-B01E-4B0E-B9CA-C0D36F2B5CF1}">
      <dgm:prSet phldrT="[Text]"/>
      <dgm:spPr/>
      <dgm:t>
        <a:bodyPr/>
        <a:lstStyle/>
        <a:p>
          <a:r>
            <a:rPr lang="en-US" dirty="0" smtClean="0"/>
            <a:t>Bus 3</a:t>
          </a:r>
          <a:endParaRPr lang="en-US" dirty="0"/>
        </a:p>
      </dgm:t>
    </dgm:pt>
    <dgm:pt modelId="{C7FF0F1A-E1C9-4376-A96D-BDF1A357D61B}" type="parTrans" cxnId="{DA170349-EAF0-4FF2-A274-8A076A792360}">
      <dgm:prSet/>
      <dgm:spPr/>
      <dgm:t>
        <a:bodyPr/>
        <a:lstStyle/>
        <a:p>
          <a:endParaRPr lang="en-US"/>
        </a:p>
      </dgm:t>
    </dgm:pt>
    <dgm:pt modelId="{D83757E5-6621-4AEC-8167-ED304A3DD80B}" type="sibTrans" cxnId="{DA170349-EAF0-4FF2-A274-8A076A792360}">
      <dgm:prSet/>
      <dgm:spPr/>
      <dgm:t>
        <a:bodyPr/>
        <a:lstStyle/>
        <a:p>
          <a:endParaRPr lang="en-US"/>
        </a:p>
      </dgm:t>
    </dgm:pt>
    <dgm:pt modelId="{D5A7E2C9-D7A9-4598-9478-758931978457}" type="pres">
      <dgm:prSet presAssocID="{F8AF2DDC-2FC4-4865-869D-F66019563A42}" presName="linear" presStyleCnt="0">
        <dgm:presLayoutVars>
          <dgm:dir/>
          <dgm:resizeHandles val="exact"/>
        </dgm:presLayoutVars>
      </dgm:prSet>
      <dgm:spPr/>
    </dgm:pt>
    <dgm:pt modelId="{183EF661-87D3-4763-8DE3-FCED8329C94C}" type="pres">
      <dgm:prSet presAssocID="{C9FA0779-0027-4171-88FF-E1BE377ADBF5}" presName="comp" presStyleCnt="0"/>
      <dgm:spPr/>
    </dgm:pt>
    <dgm:pt modelId="{4C59344B-F2EE-427B-9770-90CC27F74D57}" type="pres">
      <dgm:prSet presAssocID="{C9FA0779-0027-4171-88FF-E1BE377ADBF5}" presName="box" presStyleLbl="node1" presStyleIdx="0" presStyleCnt="5"/>
      <dgm:spPr/>
    </dgm:pt>
    <dgm:pt modelId="{FCA31D4C-A3DE-4B47-8795-EDBF70C6B486}" type="pres">
      <dgm:prSet presAssocID="{C9FA0779-0027-4171-88FF-E1BE377ADBF5}" presName="img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FA8D367B-564F-4171-9085-E565C38EBF63}" type="pres">
      <dgm:prSet presAssocID="{C9FA0779-0027-4171-88FF-E1BE377ADBF5}" presName="text" presStyleLbl="node1" presStyleIdx="0" presStyleCnt="5">
        <dgm:presLayoutVars>
          <dgm:bulletEnabled val="1"/>
        </dgm:presLayoutVars>
      </dgm:prSet>
      <dgm:spPr/>
    </dgm:pt>
    <dgm:pt modelId="{C989C312-71C7-4266-BB47-FF485442E715}" type="pres">
      <dgm:prSet presAssocID="{A1174E2E-A78C-42B3-88DB-4B02FB1D4828}" presName="spacer" presStyleCnt="0"/>
      <dgm:spPr/>
    </dgm:pt>
    <dgm:pt modelId="{11DB20C0-7FE1-4F65-B302-66C8FC2A8DF3}" type="pres">
      <dgm:prSet presAssocID="{F8324BDD-0C05-4811-93C1-67C3E7D276A6}" presName="comp" presStyleCnt="0"/>
      <dgm:spPr/>
    </dgm:pt>
    <dgm:pt modelId="{5EE9FD59-AE3A-458F-A359-2F37EC6AC1AC}" type="pres">
      <dgm:prSet presAssocID="{F8324BDD-0C05-4811-93C1-67C3E7D276A6}" presName="box" presStyleLbl="node1" presStyleIdx="1" presStyleCnt="5"/>
      <dgm:spPr/>
    </dgm:pt>
    <dgm:pt modelId="{92D7D857-97A6-44C0-A82D-C6A430B03D9E}" type="pres">
      <dgm:prSet presAssocID="{F8324BDD-0C05-4811-93C1-67C3E7D276A6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59A9CC21-8097-4852-975D-D64E28D2068B}" type="pres">
      <dgm:prSet presAssocID="{F8324BDD-0C05-4811-93C1-67C3E7D276A6}" presName="text" presStyleLbl="node1" presStyleIdx="1" presStyleCnt="5">
        <dgm:presLayoutVars>
          <dgm:bulletEnabled val="1"/>
        </dgm:presLayoutVars>
      </dgm:prSet>
      <dgm:spPr/>
    </dgm:pt>
    <dgm:pt modelId="{75B88D83-4620-48ED-BB31-1955564E4C81}" type="pres">
      <dgm:prSet presAssocID="{2DE7AC36-E65C-4C55-95A0-FA7CD60E93CC}" presName="spacer" presStyleCnt="0"/>
      <dgm:spPr/>
    </dgm:pt>
    <dgm:pt modelId="{18FF0857-281E-4555-8B90-A509941FA6F7}" type="pres">
      <dgm:prSet presAssocID="{27674822-9608-42F7-A12B-3C180D7181A1}" presName="comp" presStyleCnt="0"/>
      <dgm:spPr/>
    </dgm:pt>
    <dgm:pt modelId="{F8DCC305-3C82-4CFA-9BE2-DBE2690FAB5E}" type="pres">
      <dgm:prSet presAssocID="{27674822-9608-42F7-A12B-3C180D7181A1}" presName="box" presStyleLbl="node1" presStyleIdx="2" presStyleCnt="5"/>
      <dgm:spPr/>
    </dgm:pt>
    <dgm:pt modelId="{9CAB17CA-6FF6-41D6-B8BC-B411B5E4D2F1}" type="pres">
      <dgm:prSet presAssocID="{27674822-9608-42F7-A12B-3C180D7181A1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3E4BA373-9633-4599-8D9C-3AAAD1739F55}" type="pres">
      <dgm:prSet presAssocID="{27674822-9608-42F7-A12B-3C180D7181A1}" presName="text" presStyleLbl="node1" presStyleIdx="2" presStyleCnt="5">
        <dgm:presLayoutVars>
          <dgm:bulletEnabled val="1"/>
        </dgm:presLayoutVars>
      </dgm:prSet>
      <dgm:spPr/>
    </dgm:pt>
    <dgm:pt modelId="{C5AA94E6-A67D-4B4F-8F28-F129A3F5CD42}" type="pres">
      <dgm:prSet presAssocID="{3D18AA3E-C3A3-48BA-8FA1-8637FD80AD2B}" presName="spacer" presStyleCnt="0"/>
      <dgm:spPr/>
    </dgm:pt>
    <dgm:pt modelId="{8C47B15A-1547-49CA-B12B-540675195615}" type="pres">
      <dgm:prSet presAssocID="{9B10279C-E829-46FF-BE98-A830676CBB9C}" presName="comp" presStyleCnt="0"/>
      <dgm:spPr/>
    </dgm:pt>
    <dgm:pt modelId="{F720A60A-BC00-42B9-B2E7-DE0DBB8590EE}" type="pres">
      <dgm:prSet presAssocID="{9B10279C-E829-46FF-BE98-A830676CBB9C}" presName="box" presStyleLbl="node1" presStyleIdx="3" presStyleCnt="5"/>
      <dgm:spPr/>
    </dgm:pt>
    <dgm:pt modelId="{952E43BC-D7C0-4797-B687-9FFB154A3C7F}" type="pres">
      <dgm:prSet presAssocID="{9B10279C-E829-46FF-BE98-A830676CBB9C}" presName="img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E0918672-9052-4D0C-A910-652D1D8E7A26}" type="pres">
      <dgm:prSet presAssocID="{9B10279C-E829-46FF-BE98-A830676CBB9C}" presName="text" presStyleLbl="node1" presStyleIdx="3" presStyleCnt="5">
        <dgm:presLayoutVars>
          <dgm:bulletEnabled val="1"/>
        </dgm:presLayoutVars>
      </dgm:prSet>
      <dgm:spPr/>
    </dgm:pt>
    <dgm:pt modelId="{C9296488-8DCA-47D4-85B1-87798F25674F}" type="pres">
      <dgm:prSet presAssocID="{DBDC827C-2B89-4EEF-BDC4-1F680363344B}" presName="spacer" presStyleCnt="0"/>
      <dgm:spPr/>
    </dgm:pt>
    <dgm:pt modelId="{635BA297-5C09-4578-89C9-3EE52CD2F64B}" type="pres">
      <dgm:prSet presAssocID="{C7DC6356-B01E-4B0E-B9CA-C0D36F2B5CF1}" presName="comp" presStyleCnt="0"/>
      <dgm:spPr/>
    </dgm:pt>
    <dgm:pt modelId="{AE544651-E694-4A4B-827A-E71DE1FBD6A1}" type="pres">
      <dgm:prSet presAssocID="{C7DC6356-B01E-4B0E-B9CA-C0D36F2B5CF1}" presName="box" presStyleLbl="node1" presStyleIdx="4" presStyleCnt="5"/>
      <dgm:spPr/>
    </dgm:pt>
    <dgm:pt modelId="{C1953550-18EE-4BA8-9699-AB5FF6E60ACF}" type="pres">
      <dgm:prSet presAssocID="{C7DC6356-B01E-4B0E-B9CA-C0D36F2B5CF1}" presName="img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382FC8A0-E786-4A50-BD25-E964025712C1}" type="pres">
      <dgm:prSet presAssocID="{C7DC6356-B01E-4B0E-B9CA-C0D36F2B5CF1}" presName="text" presStyleLbl="node1" presStyleIdx="4" presStyleCnt="5">
        <dgm:presLayoutVars>
          <dgm:bulletEnabled val="1"/>
        </dgm:presLayoutVars>
      </dgm:prSet>
      <dgm:spPr/>
    </dgm:pt>
  </dgm:ptLst>
  <dgm:cxnLst>
    <dgm:cxn modelId="{3E2BEA68-F920-4036-AA41-090BA895B808}" srcId="{F8AF2DDC-2FC4-4865-869D-F66019563A42}" destId="{9B10279C-E829-46FF-BE98-A830676CBB9C}" srcOrd="3" destOrd="0" parTransId="{AD999EE0-30F1-4E65-9A7B-CB52EA002B0D}" sibTransId="{DBDC827C-2B89-4EEF-BDC4-1F680363344B}"/>
    <dgm:cxn modelId="{0205A87A-2EB4-4A56-B220-8A15E9B06172}" type="presOf" srcId="{C7DC6356-B01E-4B0E-B9CA-C0D36F2B5CF1}" destId="{AE544651-E694-4A4B-827A-E71DE1FBD6A1}" srcOrd="0" destOrd="0" presId="urn:microsoft.com/office/officeart/2005/8/layout/vList4"/>
    <dgm:cxn modelId="{AA763CF0-AC48-43E8-A491-A27D36016BC7}" type="presOf" srcId="{C9FA0779-0027-4171-88FF-E1BE377ADBF5}" destId="{4C59344B-F2EE-427B-9770-90CC27F74D57}" srcOrd="0" destOrd="0" presId="urn:microsoft.com/office/officeart/2005/8/layout/vList4"/>
    <dgm:cxn modelId="{DA170349-EAF0-4FF2-A274-8A076A792360}" srcId="{F8AF2DDC-2FC4-4865-869D-F66019563A42}" destId="{C7DC6356-B01E-4B0E-B9CA-C0D36F2B5CF1}" srcOrd="4" destOrd="0" parTransId="{C7FF0F1A-E1C9-4376-A96D-BDF1A357D61B}" sibTransId="{D83757E5-6621-4AEC-8167-ED304A3DD80B}"/>
    <dgm:cxn modelId="{0FA1CC97-DD06-46C2-97E3-027B1853BB57}" srcId="{F8AF2DDC-2FC4-4865-869D-F66019563A42}" destId="{F8324BDD-0C05-4811-93C1-67C3E7D276A6}" srcOrd="1" destOrd="0" parTransId="{35B8D89D-739E-4B17-80DF-A0C35CC643CF}" sibTransId="{2DE7AC36-E65C-4C55-95A0-FA7CD60E93CC}"/>
    <dgm:cxn modelId="{457B14EE-262C-4461-BD85-882A89863AAB}" type="presOf" srcId="{9B10279C-E829-46FF-BE98-A830676CBB9C}" destId="{F720A60A-BC00-42B9-B2E7-DE0DBB8590EE}" srcOrd="0" destOrd="0" presId="urn:microsoft.com/office/officeart/2005/8/layout/vList4"/>
    <dgm:cxn modelId="{9700F905-42E0-4ED3-9766-8953C05A31EA}" type="presOf" srcId="{C9FA0779-0027-4171-88FF-E1BE377ADBF5}" destId="{FA8D367B-564F-4171-9085-E565C38EBF63}" srcOrd="1" destOrd="0" presId="urn:microsoft.com/office/officeart/2005/8/layout/vList4"/>
    <dgm:cxn modelId="{2BD9DB6C-CDB4-40A8-B03E-1A6E1BC6AECC}" srcId="{F8AF2DDC-2FC4-4865-869D-F66019563A42}" destId="{27674822-9608-42F7-A12B-3C180D7181A1}" srcOrd="2" destOrd="0" parTransId="{6A5E8654-DC8E-463F-B0D2-8349D55475BB}" sibTransId="{3D18AA3E-C3A3-48BA-8FA1-8637FD80AD2B}"/>
    <dgm:cxn modelId="{108C1239-19C0-4C6C-8C0A-18A716D840A3}" type="presOf" srcId="{F8324BDD-0C05-4811-93C1-67C3E7D276A6}" destId="{59A9CC21-8097-4852-975D-D64E28D2068B}" srcOrd="1" destOrd="0" presId="urn:microsoft.com/office/officeart/2005/8/layout/vList4"/>
    <dgm:cxn modelId="{AA375584-F702-447E-B74D-5F022CECE4F8}" type="presOf" srcId="{F8324BDD-0C05-4811-93C1-67C3E7D276A6}" destId="{5EE9FD59-AE3A-458F-A359-2F37EC6AC1AC}" srcOrd="0" destOrd="0" presId="urn:microsoft.com/office/officeart/2005/8/layout/vList4"/>
    <dgm:cxn modelId="{F505EE79-C9D4-4AD4-8D9F-E53B5B2E0F83}" type="presOf" srcId="{F8AF2DDC-2FC4-4865-869D-F66019563A42}" destId="{D5A7E2C9-D7A9-4598-9478-758931978457}" srcOrd="0" destOrd="0" presId="urn:microsoft.com/office/officeart/2005/8/layout/vList4"/>
    <dgm:cxn modelId="{F1397924-D625-499E-B042-135F62896E97}" type="presOf" srcId="{9B10279C-E829-46FF-BE98-A830676CBB9C}" destId="{E0918672-9052-4D0C-A910-652D1D8E7A26}" srcOrd="1" destOrd="0" presId="urn:microsoft.com/office/officeart/2005/8/layout/vList4"/>
    <dgm:cxn modelId="{5EB16C4D-9D79-4290-A3CF-45553FCC6552}" srcId="{F8AF2DDC-2FC4-4865-869D-F66019563A42}" destId="{C9FA0779-0027-4171-88FF-E1BE377ADBF5}" srcOrd="0" destOrd="0" parTransId="{BF9710C8-E0E1-408B-87CB-F61EE360DB10}" sibTransId="{A1174E2E-A78C-42B3-88DB-4B02FB1D4828}"/>
    <dgm:cxn modelId="{FA24A2EC-2E98-406B-8B6A-8D3871DA5DAE}" type="presOf" srcId="{27674822-9608-42F7-A12B-3C180D7181A1}" destId="{F8DCC305-3C82-4CFA-9BE2-DBE2690FAB5E}" srcOrd="0" destOrd="0" presId="urn:microsoft.com/office/officeart/2005/8/layout/vList4"/>
    <dgm:cxn modelId="{DD883827-04FF-4A31-ABAE-99841BC2984A}" type="presOf" srcId="{C7DC6356-B01E-4B0E-B9CA-C0D36F2B5CF1}" destId="{382FC8A0-E786-4A50-BD25-E964025712C1}" srcOrd="1" destOrd="0" presId="urn:microsoft.com/office/officeart/2005/8/layout/vList4"/>
    <dgm:cxn modelId="{C1A07F50-8EB8-45F3-9E93-470FF6A9DF9B}" type="presOf" srcId="{27674822-9608-42F7-A12B-3C180D7181A1}" destId="{3E4BA373-9633-4599-8D9C-3AAAD1739F55}" srcOrd="1" destOrd="0" presId="urn:microsoft.com/office/officeart/2005/8/layout/vList4"/>
    <dgm:cxn modelId="{66FE5E2E-1ED1-4522-ADCB-C0209CA9CD78}" type="presParOf" srcId="{D5A7E2C9-D7A9-4598-9478-758931978457}" destId="{183EF661-87D3-4763-8DE3-FCED8329C94C}" srcOrd="0" destOrd="0" presId="urn:microsoft.com/office/officeart/2005/8/layout/vList4"/>
    <dgm:cxn modelId="{3DD486D7-40F0-4E00-966E-C91EF0223364}" type="presParOf" srcId="{183EF661-87D3-4763-8DE3-FCED8329C94C}" destId="{4C59344B-F2EE-427B-9770-90CC27F74D57}" srcOrd="0" destOrd="0" presId="urn:microsoft.com/office/officeart/2005/8/layout/vList4"/>
    <dgm:cxn modelId="{7BC05896-C404-4F31-9517-8E69D9B0C47D}" type="presParOf" srcId="{183EF661-87D3-4763-8DE3-FCED8329C94C}" destId="{FCA31D4C-A3DE-4B47-8795-EDBF70C6B486}" srcOrd="1" destOrd="0" presId="urn:microsoft.com/office/officeart/2005/8/layout/vList4"/>
    <dgm:cxn modelId="{2DA99009-8662-407E-9DE0-2CAD6A027E71}" type="presParOf" srcId="{183EF661-87D3-4763-8DE3-FCED8329C94C}" destId="{FA8D367B-564F-4171-9085-E565C38EBF63}" srcOrd="2" destOrd="0" presId="urn:microsoft.com/office/officeart/2005/8/layout/vList4"/>
    <dgm:cxn modelId="{663EA54C-4F14-4F3D-877E-A04587D8CB01}" type="presParOf" srcId="{D5A7E2C9-D7A9-4598-9478-758931978457}" destId="{C989C312-71C7-4266-BB47-FF485442E715}" srcOrd="1" destOrd="0" presId="urn:microsoft.com/office/officeart/2005/8/layout/vList4"/>
    <dgm:cxn modelId="{A17AD131-C7E2-40F9-889E-2F8F9F08A85F}" type="presParOf" srcId="{D5A7E2C9-D7A9-4598-9478-758931978457}" destId="{11DB20C0-7FE1-4F65-B302-66C8FC2A8DF3}" srcOrd="2" destOrd="0" presId="urn:microsoft.com/office/officeart/2005/8/layout/vList4"/>
    <dgm:cxn modelId="{3E2FD0F7-4C0C-4460-A254-4F8AAF83887F}" type="presParOf" srcId="{11DB20C0-7FE1-4F65-B302-66C8FC2A8DF3}" destId="{5EE9FD59-AE3A-458F-A359-2F37EC6AC1AC}" srcOrd="0" destOrd="0" presId="urn:microsoft.com/office/officeart/2005/8/layout/vList4"/>
    <dgm:cxn modelId="{ECBF626F-29E7-4BE0-8E9B-52DA20A01992}" type="presParOf" srcId="{11DB20C0-7FE1-4F65-B302-66C8FC2A8DF3}" destId="{92D7D857-97A6-44C0-A82D-C6A430B03D9E}" srcOrd="1" destOrd="0" presId="urn:microsoft.com/office/officeart/2005/8/layout/vList4"/>
    <dgm:cxn modelId="{9920FF01-8BEA-493E-BD5F-CCE0ACF5EC6A}" type="presParOf" srcId="{11DB20C0-7FE1-4F65-B302-66C8FC2A8DF3}" destId="{59A9CC21-8097-4852-975D-D64E28D2068B}" srcOrd="2" destOrd="0" presId="urn:microsoft.com/office/officeart/2005/8/layout/vList4"/>
    <dgm:cxn modelId="{76C51377-A4A7-4F92-9EB1-05435709E137}" type="presParOf" srcId="{D5A7E2C9-D7A9-4598-9478-758931978457}" destId="{75B88D83-4620-48ED-BB31-1955564E4C81}" srcOrd="3" destOrd="0" presId="urn:microsoft.com/office/officeart/2005/8/layout/vList4"/>
    <dgm:cxn modelId="{AD5D3A3D-35BB-44ED-8133-7B1E845E5CEB}" type="presParOf" srcId="{D5A7E2C9-D7A9-4598-9478-758931978457}" destId="{18FF0857-281E-4555-8B90-A509941FA6F7}" srcOrd="4" destOrd="0" presId="urn:microsoft.com/office/officeart/2005/8/layout/vList4"/>
    <dgm:cxn modelId="{6D4AADD4-EB86-43AA-A729-DFF5846368F1}" type="presParOf" srcId="{18FF0857-281E-4555-8B90-A509941FA6F7}" destId="{F8DCC305-3C82-4CFA-9BE2-DBE2690FAB5E}" srcOrd="0" destOrd="0" presId="urn:microsoft.com/office/officeart/2005/8/layout/vList4"/>
    <dgm:cxn modelId="{F7A486A1-6E82-4CE6-92E1-EF055B835E00}" type="presParOf" srcId="{18FF0857-281E-4555-8B90-A509941FA6F7}" destId="{9CAB17CA-6FF6-41D6-B8BC-B411B5E4D2F1}" srcOrd="1" destOrd="0" presId="urn:microsoft.com/office/officeart/2005/8/layout/vList4"/>
    <dgm:cxn modelId="{2DF0E693-98CB-4EED-A479-42B0DEF84D1F}" type="presParOf" srcId="{18FF0857-281E-4555-8B90-A509941FA6F7}" destId="{3E4BA373-9633-4599-8D9C-3AAAD1739F55}" srcOrd="2" destOrd="0" presId="urn:microsoft.com/office/officeart/2005/8/layout/vList4"/>
    <dgm:cxn modelId="{29A9E04C-39C9-4D77-A845-3E57BDB32A9D}" type="presParOf" srcId="{D5A7E2C9-D7A9-4598-9478-758931978457}" destId="{C5AA94E6-A67D-4B4F-8F28-F129A3F5CD42}" srcOrd="5" destOrd="0" presId="urn:microsoft.com/office/officeart/2005/8/layout/vList4"/>
    <dgm:cxn modelId="{000800FD-C449-4F90-9362-2E44237533A8}" type="presParOf" srcId="{D5A7E2C9-D7A9-4598-9478-758931978457}" destId="{8C47B15A-1547-49CA-B12B-540675195615}" srcOrd="6" destOrd="0" presId="urn:microsoft.com/office/officeart/2005/8/layout/vList4"/>
    <dgm:cxn modelId="{6BA13DA6-E4FA-40A0-AFFA-1210936693B9}" type="presParOf" srcId="{8C47B15A-1547-49CA-B12B-540675195615}" destId="{F720A60A-BC00-42B9-B2E7-DE0DBB8590EE}" srcOrd="0" destOrd="0" presId="urn:microsoft.com/office/officeart/2005/8/layout/vList4"/>
    <dgm:cxn modelId="{EDD349DF-7A58-41A1-AFA6-33C3F4FEA8BB}" type="presParOf" srcId="{8C47B15A-1547-49CA-B12B-540675195615}" destId="{952E43BC-D7C0-4797-B687-9FFB154A3C7F}" srcOrd="1" destOrd="0" presId="urn:microsoft.com/office/officeart/2005/8/layout/vList4"/>
    <dgm:cxn modelId="{3A9F1C98-9324-41AE-A278-3C7F2208171E}" type="presParOf" srcId="{8C47B15A-1547-49CA-B12B-540675195615}" destId="{E0918672-9052-4D0C-A910-652D1D8E7A26}" srcOrd="2" destOrd="0" presId="urn:microsoft.com/office/officeart/2005/8/layout/vList4"/>
    <dgm:cxn modelId="{1BE74198-18B6-433C-A5E9-D9F39A668133}" type="presParOf" srcId="{D5A7E2C9-D7A9-4598-9478-758931978457}" destId="{C9296488-8DCA-47D4-85B1-87798F25674F}" srcOrd="7" destOrd="0" presId="urn:microsoft.com/office/officeart/2005/8/layout/vList4"/>
    <dgm:cxn modelId="{B3437AFA-9AEB-42D4-8EA9-191B6C79FDC4}" type="presParOf" srcId="{D5A7E2C9-D7A9-4598-9478-758931978457}" destId="{635BA297-5C09-4578-89C9-3EE52CD2F64B}" srcOrd="8" destOrd="0" presId="urn:microsoft.com/office/officeart/2005/8/layout/vList4"/>
    <dgm:cxn modelId="{49B919D1-59A3-4ACD-BC9D-127F31848CB5}" type="presParOf" srcId="{635BA297-5C09-4578-89C9-3EE52CD2F64B}" destId="{AE544651-E694-4A4B-827A-E71DE1FBD6A1}" srcOrd="0" destOrd="0" presId="urn:microsoft.com/office/officeart/2005/8/layout/vList4"/>
    <dgm:cxn modelId="{338A2987-35F7-4FD3-8399-690A108C1DDF}" type="presParOf" srcId="{635BA297-5C09-4578-89C9-3EE52CD2F64B}" destId="{C1953550-18EE-4BA8-9699-AB5FF6E60ACF}" srcOrd="1" destOrd="0" presId="urn:microsoft.com/office/officeart/2005/8/layout/vList4"/>
    <dgm:cxn modelId="{9BCD70FF-5F95-4ABF-AC86-A99C2C08F729}" type="presParOf" srcId="{635BA297-5C09-4578-89C9-3EE52CD2F64B}" destId="{382FC8A0-E786-4A50-BD25-E964025712C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119CA-6DDA-4E87-8F81-99E386A8FAFB}">
      <dsp:nvSpPr>
        <dsp:cNvPr id="0" name=""/>
        <dsp:cNvSpPr/>
      </dsp:nvSpPr>
      <dsp:spPr>
        <a:xfrm>
          <a:off x="0" y="0"/>
          <a:ext cx="9447513" cy="1224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Bus 1</a:t>
          </a:r>
          <a:endParaRPr lang="en-US" sz="5600" kern="1200" dirty="0"/>
        </a:p>
      </dsp:txBody>
      <dsp:txXfrm>
        <a:off x="2011954" y="0"/>
        <a:ext cx="7435558" cy="1224519"/>
      </dsp:txXfrm>
    </dsp:sp>
    <dsp:sp modelId="{2F82156B-EEA2-46C1-A4BB-46CFDA49CE1C}">
      <dsp:nvSpPr>
        <dsp:cNvPr id="0" name=""/>
        <dsp:cNvSpPr/>
      </dsp:nvSpPr>
      <dsp:spPr>
        <a:xfrm>
          <a:off x="122451" y="122451"/>
          <a:ext cx="1889502" cy="9796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9BFF0C-1434-4686-9248-0ABFB0EC4E5B}">
      <dsp:nvSpPr>
        <dsp:cNvPr id="0" name=""/>
        <dsp:cNvSpPr/>
      </dsp:nvSpPr>
      <dsp:spPr>
        <a:xfrm>
          <a:off x="0" y="1346971"/>
          <a:ext cx="9447513" cy="1224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Bus 1</a:t>
          </a:r>
          <a:endParaRPr lang="en-US" sz="5600" kern="1200" dirty="0"/>
        </a:p>
      </dsp:txBody>
      <dsp:txXfrm>
        <a:off x="2011954" y="1346971"/>
        <a:ext cx="7435558" cy="1224519"/>
      </dsp:txXfrm>
    </dsp:sp>
    <dsp:sp modelId="{D250E092-CCF3-4D22-83D2-D4C76A7DD647}">
      <dsp:nvSpPr>
        <dsp:cNvPr id="0" name=""/>
        <dsp:cNvSpPr/>
      </dsp:nvSpPr>
      <dsp:spPr>
        <a:xfrm>
          <a:off x="122451" y="1469423"/>
          <a:ext cx="1889502" cy="9796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824726-DB1B-49DE-A393-A69E2E97A30E}">
      <dsp:nvSpPr>
        <dsp:cNvPr id="0" name=""/>
        <dsp:cNvSpPr/>
      </dsp:nvSpPr>
      <dsp:spPr>
        <a:xfrm>
          <a:off x="0" y="2693943"/>
          <a:ext cx="9447513" cy="1224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Bus 1</a:t>
          </a:r>
          <a:endParaRPr lang="en-US" sz="5600" kern="1200" dirty="0"/>
        </a:p>
      </dsp:txBody>
      <dsp:txXfrm>
        <a:off x="2011954" y="2693943"/>
        <a:ext cx="7435558" cy="1224519"/>
      </dsp:txXfrm>
    </dsp:sp>
    <dsp:sp modelId="{50485C9F-B553-427C-AC07-D838F1C70FC5}">
      <dsp:nvSpPr>
        <dsp:cNvPr id="0" name=""/>
        <dsp:cNvSpPr/>
      </dsp:nvSpPr>
      <dsp:spPr>
        <a:xfrm>
          <a:off x="122451" y="2816395"/>
          <a:ext cx="1889502" cy="9796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336F8A-F90C-4A12-B582-FACD4DD3D285}">
      <dsp:nvSpPr>
        <dsp:cNvPr id="0" name=""/>
        <dsp:cNvSpPr/>
      </dsp:nvSpPr>
      <dsp:spPr>
        <a:xfrm>
          <a:off x="0" y="4040915"/>
          <a:ext cx="9447513" cy="1224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Bus 1</a:t>
          </a:r>
          <a:endParaRPr lang="en-US" sz="5600" kern="1200" dirty="0"/>
        </a:p>
      </dsp:txBody>
      <dsp:txXfrm>
        <a:off x="2011954" y="4040915"/>
        <a:ext cx="7435558" cy="1224519"/>
      </dsp:txXfrm>
    </dsp:sp>
    <dsp:sp modelId="{4023EBA4-6651-4383-933A-4C7BA606AF10}">
      <dsp:nvSpPr>
        <dsp:cNvPr id="0" name=""/>
        <dsp:cNvSpPr/>
      </dsp:nvSpPr>
      <dsp:spPr>
        <a:xfrm>
          <a:off x="122451" y="4163367"/>
          <a:ext cx="1889502" cy="9796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FC5A2-5E94-4367-95B8-1B29528069AB}">
      <dsp:nvSpPr>
        <dsp:cNvPr id="0" name=""/>
        <dsp:cNvSpPr/>
      </dsp:nvSpPr>
      <dsp:spPr>
        <a:xfrm>
          <a:off x="0" y="5387887"/>
          <a:ext cx="9447513" cy="1224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Bus 1</a:t>
          </a:r>
          <a:endParaRPr lang="en-US" sz="5600" kern="1200" dirty="0"/>
        </a:p>
      </dsp:txBody>
      <dsp:txXfrm>
        <a:off x="2011954" y="5387887"/>
        <a:ext cx="7435558" cy="1224519"/>
      </dsp:txXfrm>
    </dsp:sp>
    <dsp:sp modelId="{D2456C69-8153-47C0-8196-0510B8EA5521}">
      <dsp:nvSpPr>
        <dsp:cNvPr id="0" name=""/>
        <dsp:cNvSpPr/>
      </dsp:nvSpPr>
      <dsp:spPr>
        <a:xfrm>
          <a:off x="122451" y="5510339"/>
          <a:ext cx="1889502" cy="9796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72081-F929-4715-B995-FF4E3265C09D}">
      <dsp:nvSpPr>
        <dsp:cNvPr id="0" name=""/>
        <dsp:cNvSpPr/>
      </dsp:nvSpPr>
      <dsp:spPr>
        <a:xfrm>
          <a:off x="0" y="0"/>
          <a:ext cx="9331135" cy="1215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Bus 2</a:t>
          </a:r>
          <a:endParaRPr lang="en-US" sz="5600" kern="1200" dirty="0"/>
        </a:p>
      </dsp:txBody>
      <dsp:txXfrm>
        <a:off x="1987755" y="0"/>
        <a:ext cx="7343379" cy="1215289"/>
      </dsp:txXfrm>
    </dsp:sp>
    <dsp:sp modelId="{D3D93C84-B945-404A-AD8E-989F77191914}">
      <dsp:nvSpPr>
        <dsp:cNvPr id="0" name=""/>
        <dsp:cNvSpPr/>
      </dsp:nvSpPr>
      <dsp:spPr>
        <a:xfrm>
          <a:off x="121528" y="121528"/>
          <a:ext cx="1866227" cy="9722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EE97FA-1530-4419-A4B2-D53D64E981C3}">
      <dsp:nvSpPr>
        <dsp:cNvPr id="0" name=""/>
        <dsp:cNvSpPr/>
      </dsp:nvSpPr>
      <dsp:spPr>
        <a:xfrm>
          <a:off x="0" y="1336818"/>
          <a:ext cx="9331135" cy="1215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Bus 2</a:t>
          </a:r>
          <a:endParaRPr lang="en-US" sz="5600" kern="1200" dirty="0"/>
        </a:p>
      </dsp:txBody>
      <dsp:txXfrm>
        <a:off x="1987755" y="1336818"/>
        <a:ext cx="7343379" cy="1215289"/>
      </dsp:txXfrm>
    </dsp:sp>
    <dsp:sp modelId="{BB45996C-1439-4B81-866C-3D0482BEAA1D}">
      <dsp:nvSpPr>
        <dsp:cNvPr id="0" name=""/>
        <dsp:cNvSpPr/>
      </dsp:nvSpPr>
      <dsp:spPr>
        <a:xfrm>
          <a:off x="121528" y="1458347"/>
          <a:ext cx="1866227" cy="9722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CE11F-899B-4AFB-8CDB-EF1CF2E10B91}">
      <dsp:nvSpPr>
        <dsp:cNvPr id="0" name=""/>
        <dsp:cNvSpPr/>
      </dsp:nvSpPr>
      <dsp:spPr>
        <a:xfrm>
          <a:off x="0" y="2673637"/>
          <a:ext cx="9331135" cy="1215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Bus 2</a:t>
          </a:r>
          <a:endParaRPr lang="en-US" sz="5600" kern="1200" dirty="0"/>
        </a:p>
      </dsp:txBody>
      <dsp:txXfrm>
        <a:off x="1987755" y="2673637"/>
        <a:ext cx="7343379" cy="1215289"/>
      </dsp:txXfrm>
    </dsp:sp>
    <dsp:sp modelId="{D7D6DA7A-8BD2-4293-B47D-0C57EEF954B0}">
      <dsp:nvSpPr>
        <dsp:cNvPr id="0" name=""/>
        <dsp:cNvSpPr/>
      </dsp:nvSpPr>
      <dsp:spPr>
        <a:xfrm>
          <a:off x="121528" y="2795166"/>
          <a:ext cx="1866227" cy="9722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BF3D79-D8D7-40A3-8280-21979BFEDCA0}">
      <dsp:nvSpPr>
        <dsp:cNvPr id="0" name=""/>
        <dsp:cNvSpPr/>
      </dsp:nvSpPr>
      <dsp:spPr>
        <a:xfrm>
          <a:off x="0" y="4010456"/>
          <a:ext cx="9331135" cy="1215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Bus 2</a:t>
          </a:r>
          <a:endParaRPr lang="en-US" sz="5600" kern="1200" dirty="0"/>
        </a:p>
      </dsp:txBody>
      <dsp:txXfrm>
        <a:off x="1987755" y="4010456"/>
        <a:ext cx="7343379" cy="1215289"/>
      </dsp:txXfrm>
    </dsp:sp>
    <dsp:sp modelId="{DDD34AB0-03C0-4E0C-ADCE-F1F61AF32467}">
      <dsp:nvSpPr>
        <dsp:cNvPr id="0" name=""/>
        <dsp:cNvSpPr/>
      </dsp:nvSpPr>
      <dsp:spPr>
        <a:xfrm>
          <a:off x="121528" y="4131985"/>
          <a:ext cx="1866227" cy="9722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EC7BB-1CF0-4F14-BEC9-1FFE63FDAE67}">
      <dsp:nvSpPr>
        <dsp:cNvPr id="0" name=""/>
        <dsp:cNvSpPr/>
      </dsp:nvSpPr>
      <dsp:spPr>
        <a:xfrm>
          <a:off x="0" y="5347275"/>
          <a:ext cx="9331135" cy="1215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Bus 2</a:t>
          </a:r>
          <a:endParaRPr lang="en-US" sz="5600" kern="1200" dirty="0"/>
        </a:p>
      </dsp:txBody>
      <dsp:txXfrm>
        <a:off x="1987755" y="5347275"/>
        <a:ext cx="7343379" cy="1215289"/>
      </dsp:txXfrm>
    </dsp:sp>
    <dsp:sp modelId="{721337B8-EC9D-4BAD-9951-7C08728E5DF7}">
      <dsp:nvSpPr>
        <dsp:cNvPr id="0" name=""/>
        <dsp:cNvSpPr/>
      </dsp:nvSpPr>
      <dsp:spPr>
        <a:xfrm>
          <a:off x="121528" y="5468804"/>
          <a:ext cx="1866227" cy="9722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9344B-F2EE-427B-9770-90CC27F74D57}">
      <dsp:nvSpPr>
        <dsp:cNvPr id="0" name=""/>
        <dsp:cNvSpPr/>
      </dsp:nvSpPr>
      <dsp:spPr>
        <a:xfrm>
          <a:off x="0" y="0"/>
          <a:ext cx="9272945" cy="1207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Bus 3</a:t>
          </a:r>
          <a:endParaRPr lang="en-US" sz="5500" kern="1200" dirty="0"/>
        </a:p>
      </dsp:txBody>
      <dsp:txXfrm>
        <a:off x="1975348" y="0"/>
        <a:ext cx="7297596" cy="1207598"/>
      </dsp:txXfrm>
    </dsp:sp>
    <dsp:sp modelId="{FCA31D4C-A3DE-4B47-8795-EDBF70C6B486}">
      <dsp:nvSpPr>
        <dsp:cNvPr id="0" name=""/>
        <dsp:cNvSpPr/>
      </dsp:nvSpPr>
      <dsp:spPr>
        <a:xfrm>
          <a:off x="120759" y="120759"/>
          <a:ext cx="1854589" cy="9660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9FD59-AE3A-458F-A359-2F37EC6AC1AC}">
      <dsp:nvSpPr>
        <dsp:cNvPr id="0" name=""/>
        <dsp:cNvSpPr/>
      </dsp:nvSpPr>
      <dsp:spPr>
        <a:xfrm>
          <a:off x="0" y="1328358"/>
          <a:ext cx="9272945" cy="1207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Bus 3</a:t>
          </a:r>
          <a:endParaRPr lang="en-US" sz="5500" kern="1200" dirty="0"/>
        </a:p>
      </dsp:txBody>
      <dsp:txXfrm>
        <a:off x="1975348" y="1328358"/>
        <a:ext cx="7297596" cy="1207598"/>
      </dsp:txXfrm>
    </dsp:sp>
    <dsp:sp modelId="{92D7D857-97A6-44C0-A82D-C6A430B03D9E}">
      <dsp:nvSpPr>
        <dsp:cNvPr id="0" name=""/>
        <dsp:cNvSpPr/>
      </dsp:nvSpPr>
      <dsp:spPr>
        <a:xfrm>
          <a:off x="120759" y="1449117"/>
          <a:ext cx="1854589" cy="9660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CC305-3C82-4CFA-9BE2-DBE2690FAB5E}">
      <dsp:nvSpPr>
        <dsp:cNvPr id="0" name=""/>
        <dsp:cNvSpPr/>
      </dsp:nvSpPr>
      <dsp:spPr>
        <a:xfrm>
          <a:off x="0" y="2656716"/>
          <a:ext cx="9272945" cy="1207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Bus 3</a:t>
          </a:r>
          <a:endParaRPr lang="en-US" sz="5500" kern="1200" dirty="0"/>
        </a:p>
      </dsp:txBody>
      <dsp:txXfrm>
        <a:off x="1975348" y="2656716"/>
        <a:ext cx="7297596" cy="1207598"/>
      </dsp:txXfrm>
    </dsp:sp>
    <dsp:sp modelId="{9CAB17CA-6FF6-41D6-B8BC-B411B5E4D2F1}">
      <dsp:nvSpPr>
        <dsp:cNvPr id="0" name=""/>
        <dsp:cNvSpPr/>
      </dsp:nvSpPr>
      <dsp:spPr>
        <a:xfrm>
          <a:off x="120759" y="2777475"/>
          <a:ext cx="1854589" cy="9660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0A60A-BC00-42B9-B2E7-DE0DBB8590EE}">
      <dsp:nvSpPr>
        <dsp:cNvPr id="0" name=""/>
        <dsp:cNvSpPr/>
      </dsp:nvSpPr>
      <dsp:spPr>
        <a:xfrm>
          <a:off x="0" y="3985074"/>
          <a:ext cx="9272945" cy="1207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Bus 3</a:t>
          </a:r>
          <a:endParaRPr lang="en-US" sz="5500" kern="1200" dirty="0"/>
        </a:p>
      </dsp:txBody>
      <dsp:txXfrm>
        <a:off x="1975348" y="3985074"/>
        <a:ext cx="7297596" cy="1207598"/>
      </dsp:txXfrm>
    </dsp:sp>
    <dsp:sp modelId="{952E43BC-D7C0-4797-B687-9FFB154A3C7F}">
      <dsp:nvSpPr>
        <dsp:cNvPr id="0" name=""/>
        <dsp:cNvSpPr/>
      </dsp:nvSpPr>
      <dsp:spPr>
        <a:xfrm>
          <a:off x="120759" y="4105833"/>
          <a:ext cx="1854589" cy="9660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44651-E694-4A4B-827A-E71DE1FBD6A1}">
      <dsp:nvSpPr>
        <dsp:cNvPr id="0" name=""/>
        <dsp:cNvSpPr/>
      </dsp:nvSpPr>
      <dsp:spPr>
        <a:xfrm>
          <a:off x="0" y="5313432"/>
          <a:ext cx="9272945" cy="1207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Bus 3</a:t>
          </a:r>
          <a:endParaRPr lang="en-US" sz="5500" kern="1200" dirty="0"/>
        </a:p>
      </dsp:txBody>
      <dsp:txXfrm>
        <a:off x="1975348" y="5313432"/>
        <a:ext cx="7297596" cy="1207598"/>
      </dsp:txXfrm>
    </dsp:sp>
    <dsp:sp modelId="{C1953550-18EE-4BA8-9699-AB5FF6E60ACF}">
      <dsp:nvSpPr>
        <dsp:cNvPr id="0" name=""/>
        <dsp:cNvSpPr/>
      </dsp:nvSpPr>
      <dsp:spPr>
        <a:xfrm>
          <a:off x="120759" y="5434191"/>
          <a:ext cx="1854589" cy="9660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35C0-00C3-43A2-A179-6CFB678B9836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E824-0EEB-40E2-81F3-FAE6E9D2A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2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35C0-00C3-43A2-A179-6CFB678B9836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E824-0EEB-40E2-81F3-FAE6E9D2A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3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35C0-00C3-43A2-A179-6CFB678B9836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E824-0EEB-40E2-81F3-FAE6E9D2A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6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35C0-00C3-43A2-A179-6CFB678B9836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E824-0EEB-40E2-81F3-FAE6E9D2A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5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35C0-00C3-43A2-A179-6CFB678B9836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E824-0EEB-40E2-81F3-FAE6E9D2A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0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35C0-00C3-43A2-A179-6CFB678B9836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E824-0EEB-40E2-81F3-FAE6E9D2A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4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35C0-00C3-43A2-A179-6CFB678B9836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E824-0EEB-40E2-81F3-FAE6E9D2A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9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35C0-00C3-43A2-A179-6CFB678B9836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E824-0EEB-40E2-81F3-FAE6E9D2A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5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35C0-00C3-43A2-A179-6CFB678B9836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E824-0EEB-40E2-81F3-FAE6E9D2A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10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35C0-00C3-43A2-A179-6CFB678B9836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E824-0EEB-40E2-81F3-FAE6E9D2A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6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35C0-00C3-43A2-A179-6CFB678B9836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E824-0EEB-40E2-81F3-FAE6E9D2A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9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635C0-00C3-43A2-A179-6CFB678B9836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CE824-0EEB-40E2-81F3-FAE6E9D2A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497246238"/>
              </p:ext>
            </p:extLst>
          </p:nvPr>
        </p:nvGraphicFramePr>
        <p:xfrm>
          <a:off x="1820486" y="0"/>
          <a:ext cx="9447513" cy="6616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6263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21797891"/>
              </p:ext>
            </p:extLst>
          </p:nvPr>
        </p:nvGraphicFramePr>
        <p:xfrm>
          <a:off x="1936864" y="0"/>
          <a:ext cx="9331135" cy="6567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5744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52951040"/>
              </p:ext>
            </p:extLst>
          </p:nvPr>
        </p:nvGraphicFramePr>
        <p:xfrm>
          <a:off x="1995054" y="0"/>
          <a:ext cx="9272945" cy="6525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111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CSD99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Kucharski</dc:creator>
  <cp:lastModifiedBy>Kristen Kucharski</cp:lastModifiedBy>
  <cp:revision>1</cp:revision>
  <dcterms:created xsi:type="dcterms:W3CDTF">2020-01-08T21:27:46Z</dcterms:created>
  <dcterms:modified xsi:type="dcterms:W3CDTF">2020-01-08T21:28:49Z</dcterms:modified>
</cp:coreProperties>
</file>